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1"/>
  </p:notesMasterIdLst>
  <p:handoutMasterIdLst>
    <p:handoutMasterId r:id="rId22"/>
  </p:handoutMasterIdLst>
  <p:sldIdLst>
    <p:sldId id="259" r:id="rId2"/>
    <p:sldId id="271" r:id="rId3"/>
    <p:sldId id="272" r:id="rId4"/>
    <p:sldId id="273" r:id="rId5"/>
    <p:sldId id="274" r:id="rId6"/>
    <p:sldId id="275" r:id="rId7"/>
    <p:sldId id="276" r:id="rId8"/>
    <p:sldId id="277" r:id="rId9"/>
    <p:sldId id="278" r:id="rId10"/>
    <p:sldId id="279" r:id="rId11"/>
    <p:sldId id="280" r:id="rId12"/>
    <p:sldId id="281" r:id="rId13"/>
    <p:sldId id="282" r:id="rId14"/>
    <p:sldId id="283" r:id="rId15"/>
    <p:sldId id="284" r:id="rId16"/>
    <p:sldId id="285" r:id="rId17"/>
    <p:sldId id="286" r:id="rId18"/>
    <p:sldId id="287" r:id="rId19"/>
    <p:sldId id="288" r:id="rId20"/>
  </p:sldIdLst>
  <p:sldSz cx="9144000" cy="6858000" type="screen4x3"/>
  <p:notesSz cx="6954838" cy="9240838"/>
  <p:defaultTextStyle>
    <a:defPPr>
      <a:defRPr lang="en-US"/>
    </a:defPPr>
    <a:lvl1pPr algn="l" rtl="0" fontAlgn="base">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1pPr>
    <a:lvl2pPr marL="457200" algn="l" rtl="0" fontAlgn="base">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2pPr>
    <a:lvl3pPr marL="914400" algn="l" rtl="0" fontAlgn="base">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3pPr>
    <a:lvl4pPr marL="1371600" algn="l" rtl="0" fontAlgn="base">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4pPr>
    <a:lvl5pPr marL="1828800" algn="l" rtl="0" fontAlgn="base">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5pPr>
    <a:lvl6pPr marL="22860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6pPr>
    <a:lvl7pPr marL="27432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7pPr>
    <a:lvl8pPr marL="32004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8pPr>
    <a:lvl9pPr marL="36576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Arial" panose="020B0604020202020204" pitchFamily="34" charset="0"/>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B2B2B2"/>
    <a:srgbClr val="F7F7F7"/>
    <a:srgbClr val="D9D9D9"/>
    <a:srgbClr val="CC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85" d="100"/>
          <a:sy n="85" d="100"/>
        </p:scale>
        <p:origin x="-1522"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506" name="Rectangle 2"/>
          <p:cNvSpPr>
            <a:spLocks noGrp="1" noChangeArrowheads="1"/>
          </p:cNvSpPr>
          <p:nvPr>
            <p:ph type="hdr" sz="quarter"/>
          </p:nvPr>
        </p:nvSpPr>
        <p:spPr bwMode="auto">
          <a:xfrm>
            <a:off x="0" y="0"/>
            <a:ext cx="3013075" cy="461963"/>
          </a:xfrm>
          <a:prstGeom prst="rect">
            <a:avLst/>
          </a:prstGeom>
          <a:noFill/>
          <a:ln w="9525">
            <a:noFill/>
            <a:miter lim="800000"/>
            <a:headEnd/>
            <a:tailEnd/>
          </a:ln>
          <a:effectLst/>
        </p:spPr>
        <p:txBody>
          <a:bodyPr vert="horz" wrap="square" lIns="92546" tIns="46273" rIns="92546" bIns="46273" numCol="1" anchor="t" anchorCtr="0" compatLnSpc="1">
            <a:prstTxWarp prst="textNoShape">
              <a:avLst/>
            </a:prstTxWarp>
          </a:bodyPr>
          <a:lstStyle>
            <a:lvl1pPr defTabSz="925513" eaLnBrk="0" hangingPunct="0">
              <a:defRPr sz="1200">
                <a:latin typeface="Arial" charset="0"/>
                <a:ea typeface="ＭＳ Ｐゴシック" pitchFamily="48" charset="-128"/>
                <a:cs typeface="+mn-cs"/>
              </a:defRPr>
            </a:lvl1pPr>
          </a:lstStyle>
          <a:p>
            <a:pPr>
              <a:defRPr/>
            </a:pPr>
            <a:endParaRPr lang="en-US"/>
          </a:p>
        </p:txBody>
      </p:sp>
      <p:sp>
        <p:nvSpPr>
          <p:cNvPr id="21507" name="Rectangle 3"/>
          <p:cNvSpPr>
            <a:spLocks noGrp="1" noChangeArrowheads="1"/>
          </p:cNvSpPr>
          <p:nvPr>
            <p:ph type="dt" sz="quarter" idx="1"/>
          </p:nvPr>
        </p:nvSpPr>
        <p:spPr bwMode="auto">
          <a:xfrm>
            <a:off x="3940175" y="0"/>
            <a:ext cx="3013075" cy="461963"/>
          </a:xfrm>
          <a:prstGeom prst="rect">
            <a:avLst/>
          </a:prstGeom>
          <a:noFill/>
          <a:ln w="9525">
            <a:noFill/>
            <a:miter lim="800000"/>
            <a:headEnd/>
            <a:tailEnd/>
          </a:ln>
          <a:effectLst/>
        </p:spPr>
        <p:txBody>
          <a:bodyPr vert="horz" wrap="square" lIns="92546" tIns="46273" rIns="92546" bIns="46273" numCol="1" anchor="t" anchorCtr="0" compatLnSpc="1">
            <a:prstTxWarp prst="textNoShape">
              <a:avLst/>
            </a:prstTxWarp>
          </a:bodyPr>
          <a:lstStyle>
            <a:lvl1pPr algn="r" defTabSz="925513" eaLnBrk="0" hangingPunct="0">
              <a:defRPr sz="1200">
                <a:latin typeface="Arial" charset="0"/>
                <a:ea typeface="ＭＳ Ｐゴシック" pitchFamily="48" charset="-128"/>
                <a:cs typeface="+mn-cs"/>
              </a:defRPr>
            </a:lvl1pPr>
          </a:lstStyle>
          <a:p>
            <a:pPr>
              <a:defRPr/>
            </a:pPr>
            <a:endParaRPr lang="en-US"/>
          </a:p>
        </p:txBody>
      </p:sp>
      <p:sp>
        <p:nvSpPr>
          <p:cNvPr id="21508" name="Rectangle 4"/>
          <p:cNvSpPr>
            <a:spLocks noGrp="1" noChangeArrowheads="1"/>
          </p:cNvSpPr>
          <p:nvPr>
            <p:ph type="ftr" sz="quarter" idx="2"/>
          </p:nvPr>
        </p:nvSpPr>
        <p:spPr bwMode="auto">
          <a:xfrm>
            <a:off x="0" y="8777288"/>
            <a:ext cx="3013075" cy="461962"/>
          </a:xfrm>
          <a:prstGeom prst="rect">
            <a:avLst/>
          </a:prstGeom>
          <a:noFill/>
          <a:ln w="9525">
            <a:noFill/>
            <a:miter lim="800000"/>
            <a:headEnd/>
            <a:tailEnd/>
          </a:ln>
          <a:effectLst/>
        </p:spPr>
        <p:txBody>
          <a:bodyPr vert="horz" wrap="square" lIns="92546" tIns="46273" rIns="92546" bIns="46273" numCol="1" anchor="b" anchorCtr="0" compatLnSpc="1">
            <a:prstTxWarp prst="textNoShape">
              <a:avLst/>
            </a:prstTxWarp>
          </a:bodyPr>
          <a:lstStyle>
            <a:lvl1pPr defTabSz="925513" eaLnBrk="0" hangingPunct="0">
              <a:defRPr sz="1200">
                <a:latin typeface="Arial" charset="0"/>
                <a:ea typeface="ＭＳ Ｐゴシック" pitchFamily="48" charset="-128"/>
                <a:cs typeface="+mn-cs"/>
              </a:defRPr>
            </a:lvl1pPr>
          </a:lstStyle>
          <a:p>
            <a:pPr>
              <a:defRPr/>
            </a:pPr>
            <a:endParaRPr lang="en-US"/>
          </a:p>
        </p:txBody>
      </p:sp>
      <p:sp>
        <p:nvSpPr>
          <p:cNvPr id="21509" name="Rectangle 5"/>
          <p:cNvSpPr>
            <a:spLocks noGrp="1" noChangeArrowheads="1"/>
          </p:cNvSpPr>
          <p:nvPr>
            <p:ph type="sldNum" sz="quarter" idx="3"/>
          </p:nvPr>
        </p:nvSpPr>
        <p:spPr bwMode="auto">
          <a:xfrm>
            <a:off x="3940175" y="8777288"/>
            <a:ext cx="3013075" cy="461962"/>
          </a:xfrm>
          <a:prstGeom prst="rect">
            <a:avLst/>
          </a:prstGeom>
          <a:noFill/>
          <a:ln w="9525">
            <a:noFill/>
            <a:miter lim="800000"/>
            <a:headEnd/>
            <a:tailEnd/>
          </a:ln>
          <a:effectLst/>
        </p:spPr>
        <p:txBody>
          <a:bodyPr vert="horz" wrap="square" lIns="92546" tIns="46273" rIns="92546" bIns="46273" numCol="1" anchor="b" anchorCtr="0" compatLnSpc="1">
            <a:prstTxWarp prst="textNoShape">
              <a:avLst/>
            </a:prstTxWarp>
          </a:bodyPr>
          <a:lstStyle>
            <a:lvl1pPr algn="r" defTabSz="925513" eaLnBrk="0" hangingPunct="0">
              <a:defRPr sz="1200"/>
            </a:lvl1pPr>
          </a:lstStyle>
          <a:p>
            <a:fld id="{ED0BDC87-0FBE-4AE6-A192-B29246DAE906}" type="slidenum">
              <a:rPr lang="en-US" altLang="en-US"/>
              <a:pPr/>
              <a:t>‹#›</a:t>
            </a:fld>
            <a:endParaRPr lang="en-US" altLang="en-US"/>
          </a:p>
        </p:txBody>
      </p:sp>
    </p:spTree>
    <p:extLst>
      <p:ext uri="{BB962C8B-B14F-4D97-AF65-F5344CB8AC3E}">
        <p14:creationId xmlns:p14="http://schemas.microsoft.com/office/powerpoint/2010/main" val="15579178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3075" cy="461963"/>
          </a:xfrm>
          <a:prstGeom prst="rect">
            <a:avLst/>
          </a:prstGeom>
        </p:spPr>
        <p:txBody>
          <a:bodyPr vert="horz" lIns="91440" tIns="45720" rIns="91440" bIns="45720" rtlCol="0"/>
          <a:lstStyle>
            <a:lvl1pPr algn="l" eaLnBrk="0" hangingPunct="0">
              <a:defRPr sz="1200">
                <a:latin typeface="Arial" charset="0"/>
                <a:ea typeface="ＭＳ Ｐゴシック" pitchFamily="48" charset="-128"/>
                <a:cs typeface="+mn-cs"/>
              </a:defRPr>
            </a:lvl1pPr>
          </a:lstStyle>
          <a:p>
            <a:pPr>
              <a:defRPr/>
            </a:pPr>
            <a:endParaRPr lang="en-US"/>
          </a:p>
        </p:txBody>
      </p:sp>
      <p:sp>
        <p:nvSpPr>
          <p:cNvPr id="3" name="Date Placeholder 2"/>
          <p:cNvSpPr>
            <a:spLocks noGrp="1"/>
          </p:cNvSpPr>
          <p:nvPr>
            <p:ph type="dt" idx="1"/>
          </p:nvPr>
        </p:nvSpPr>
        <p:spPr>
          <a:xfrm>
            <a:off x="3940175" y="0"/>
            <a:ext cx="3013075" cy="461963"/>
          </a:xfrm>
          <a:prstGeom prst="rect">
            <a:avLst/>
          </a:prstGeom>
        </p:spPr>
        <p:txBody>
          <a:bodyPr vert="horz" lIns="91440" tIns="45720" rIns="91440" bIns="45720" rtlCol="0"/>
          <a:lstStyle>
            <a:lvl1pPr algn="r" eaLnBrk="0" hangingPunct="0">
              <a:defRPr sz="1200">
                <a:latin typeface="Arial" charset="0"/>
                <a:ea typeface="ＭＳ Ｐゴシック" pitchFamily="48" charset="-128"/>
                <a:cs typeface="+mn-cs"/>
              </a:defRPr>
            </a:lvl1pPr>
          </a:lstStyle>
          <a:p>
            <a:pPr>
              <a:defRPr/>
            </a:pPr>
            <a:fld id="{7058DE80-1FE1-4790-9349-02884D490BDF}" type="datetimeFigureOut">
              <a:rPr lang="en-US"/>
              <a:pPr>
                <a:defRPr/>
              </a:pPr>
              <a:t>3/7/2016</a:t>
            </a:fld>
            <a:endParaRPr lang="en-US"/>
          </a:p>
        </p:txBody>
      </p:sp>
      <p:sp>
        <p:nvSpPr>
          <p:cNvPr id="4" name="Slide Image Placeholder 3"/>
          <p:cNvSpPr>
            <a:spLocks noGrp="1" noRot="1" noChangeAspect="1"/>
          </p:cNvSpPr>
          <p:nvPr>
            <p:ph type="sldImg" idx="2"/>
          </p:nvPr>
        </p:nvSpPr>
        <p:spPr>
          <a:xfrm>
            <a:off x="1168400" y="693738"/>
            <a:ext cx="4618038" cy="3463925"/>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95325" y="4389438"/>
            <a:ext cx="5564188" cy="4157662"/>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777288"/>
            <a:ext cx="3013075" cy="461962"/>
          </a:xfrm>
          <a:prstGeom prst="rect">
            <a:avLst/>
          </a:prstGeom>
        </p:spPr>
        <p:txBody>
          <a:bodyPr vert="horz" lIns="91440" tIns="45720" rIns="91440" bIns="45720" rtlCol="0" anchor="b"/>
          <a:lstStyle>
            <a:lvl1pPr algn="l" eaLnBrk="0" hangingPunct="0">
              <a:defRPr sz="1200">
                <a:latin typeface="Arial" charset="0"/>
                <a:ea typeface="ＭＳ Ｐゴシック" pitchFamily="48" charset="-128"/>
                <a:cs typeface="+mn-cs"/>
              </a:defRPr>
            </a:lvl1pPr>
          </a:lstStyle>
          <a:p>
            <a:pPr>
              <a:defRPr/>
            </a:pPr>
            <a:endParaRPr lang="en-US"/>
          </a:p>
        </p:txBody>
      </p:sp>
      <p:sp>
        <p:nvSpPr>
          <p:cNvPr id="7" name="Slide Number Placeholder 6"/>
          <p:cNvSpPr>
            <a:spLocks noGrp="1"/>
          </p:cNvSpPr>
          <p:nvPr>
            <p:ph type="sldNum" sz="quarter" idx="5"/>
          </p:nvPr>
        </p:nvSpPr>
        <p:spPr>
          <a:xfrm>
            <a:off x="3940175" y="8777288"/>
            <a:ext cx="3013075" cy="461962"/>
          </a:xfrm>
          <a:prstGeom prst="rect">
            <a:avLst/>
          </a:prstGeom>
        </p:spPr>
        <p:txBody>
          <a:bodyPr vert="horz" wrap="square" lIns="91440" tIns="45720" rIns="91440" bIns="45720" numCol="1" anchor="b" anchorCtr="0" compatLnSpc="1">
            <a:prstTxWarp prst="textNoShape">
              <a:avLst/>
            </a:prstTxWarp>
          </a:bodyPr>
          <a:lstStyle>
            <a:lvl1pPr algn="r" eaLnBrk="0" hangingPunct="0">
              <a:defRPr sz="1200"/>
            </a:lvl1pPr>
          </a:lstStyle>
          <a:p>
            <a:fld id="{DC993923-B2C7-40BC-AAC7-0E35AFAEF960}" type="slidenum">
              <a:rPr lang="en-US" altLang="en-US"/>
              <a:pPr/>
              <a:t>‹#›</a:t>
            </a:fld>
            <a:endParaRPr lang="en-US" altLang="en-US"/>
          </a:p>
        </p:txBody>
      </p:sp>
    </p:spTree>
    <p:extLst>
      <p:ext uri="{BB962C8B-B14F-4D97-AF65-F5344CB8AC3E}">
        <p14:creationId xmlns:p14="http://schemas.microsoft.com/office/powerpoint/2010/main" val="311117669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2" descr="http://www.irponline.org/resource/resmgr/images/iftatest.gif"/>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04800" y="342900"/>
            <a:ext cx="2078038" cy="654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7"/>
          <p:cNvPicPr>
            <a:picLocks noChangeAspect="1"/>
          </p:cNvPicPr>
          <p:nvPr userDrawn="1"/>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580313" y="204788"/>
            <a:ext cx="1395412" cy="1014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685800" y="2130425"/>
            <a:ext cx="7772400" cy="1470025"/>
          </a:xfr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6" name="Rectangle 4"/>
          <p:cNvSpPr>
            <a:spLocks noGrp="1" noChangeArrowheads="1"/>
          </p:cNvSpPr>
          <p:nvPr>
            <p:ph type="dt" sz="half" idx="10"/>
          </p:nvPr>
        </p:nvSpPr>
        <p:spPr/>
        <p:txBody>
          <a:bodyPr/>
          <a:lstStyle>
            <a:lvl1pPr>
              <a:defRPr/>
            </a:lvl1pPr>
          </a:lstStyle>
          <a:p>
            <a:pPr>
              <a:defRPr/>
            </a:pPr>
            <a:endParaRPr lang="en-US"/>
          </a:p>
        </p:txBody>
      </p:sp>
      <p:sp>
        <p:nvSpPr>
          <p:cNvPr id="7" name="Rectangle 5"/>
          <p:cNvSpPr>
            <a:spLocks noGrp="1" noChangeArrowheads="1"/>
          </p:cNvSpPr>
          <p:nvPr>
            <p:ph type="ftr" sz="quarter" idx="11"/>
          </p:nvPr>
        </p:nvSpPr>
        <p:spPr/>
        <p:txBody>
          <a:bodyPr/>
          <a:lstStyle>
            <a:lvl1pPr>
              <a:defRPr/>
            </a:lvl1pPr>
          </a:lstStyle>
          <a:p>
            <a:pPr>
              <a:defRPr/>
            </a:pPr>
            <a:endParaRPr lang="en-US"/>
          </a:p>
        </p:txBody>
      </p:sp>
      <p:sp>
        <p:nvSpPr>
          <p:cNvPr id="8" name="Rectangle 6"/>
          <p:cNvSpPr>
            <a:spLocks noGrp="1" noChangeArrowheads="1"/>
          </p:cNvSpPr>
          <p:nvPr>
            <p:ph type="sldNum" sz="quarter" idx="12"/>
          </p:nvPr>
        </p:nvSpPr>
        <p:spPr/>
        <p:txBody>
          <a:bodyPr/>
          <a:lstStyle>
            <a:lvl1pPr>
              <a:defRPr/>
            </a:lvl1pPr>
          </a:lstStyle>
          <a:p>
            <a:fld id="{6F471FA3-BB87-4DC6-BF88-C407BE54AA45}" type="slidenum">
              <a:rPr lang="en-US" altLang="en-US"/>
              <a:pPr/>
              <a:t>‹#›</a:t>
            </a:fld>
            <a:endParaRPr lang="en-US" altLang="en-US"/>
          </a:p>
        </p:txBody>
      </p:sp>
    </p:spTree>
    <p:extLst>
      <p:ext uri="{BB962C8B-B14F-4D97-AF65-F5344CB8AC3E}">
        <p14:creationId xmlns:p14="http://schemas.microsoft.com/office/powerpoint/2010/main" val="42605033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4" name="Picture 2" descr="http://www.irponline.org/resource/resmgr/images/iftatest.gif"/>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28600" y="6027738"/>
            <a:ext cx="1905000" cy="598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7"/>
          <p:cNvPicPr>
            <a:picLocks noChangeAspect="1"/>
          </p:cNvPicPr>
          <p:nvPr userDrawn="1"/>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931150" y="5749925"/>
            <a:ext cx="1212850" cy="882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4"/>
          <p:cNvSpPr>
            <a:spLocks noGrp="1" noChangeArrowheads="1"/>
          </p:cNvSpPr>
          <p:nvPr>
            <p:ph type="dt" sz="half" idx="10"/>
          </p:nvPr>
        </p:nvSpPr>
        <p:spPr/>
        <p:txBody>
          <a:bodyPr/>
          <a:lstStyle>
            <a:lvl1pPr>
              <a:defRPr/>
            </a:lvl1pPr>
          </a:lstStyle>
          <a:p>
            <a:pPr>
              <a:defRPr/>
            </a:pPr>
            <a:endParaRPr lang="en-US"/>
          </a:p>
        </p:txBody>
      </p:sp>
      <p:sp>
        <p:nvSpPr>
          <p:cNvPr id="7" name="Rectangle 5"/>
          <p:cNvSpPr>
            <a:spLocks noGrp="1" noChangeArrowheads="1"/>
          </p:cNvSpPr>
          <p:nvPr>
            <p:ph type="ftr" sz="quarter" idx="11"/>
          </p:nvPr>
        </p:nvSpPr>
        <p:spPr/>
        <p:txBody>
          <a:bodyPr/>
          <a:lstStyle>
            <a:lvl1pPr>
              <a:defRPr/>
            </a:lvl1pPr>
          </a:lstStyle>
          <a:p>
            <a:pPr>
              <a:defRPr/>
            </a:pPr>
            <a:endParaRPr lang="en-US"/>
          </a:p>
        </p:txBody>
      </p:sp>
      <p:sp>
        <p:nvSpPr>
          <p:cNvPr id="8" name="Rectangle 6"/>
          <p:cNvSpPr>
            <a:spLocks noGrp="1" noChangeArrowheads="1"/>
          </p:cNvSpPr>
          <p:nvPr>
            <p:ph type="sldNum" sz="quarter" idx="12"/>
          </p:nvPr>
        </p:nvSpPr>
        <p:spPr/>
        <p:txBody>
          <a:bodyPr/>
          <a:lstStyle>
            <a:lvl1pPr>
              <a:defRPr/>
            </a:lvl1pPr>
          </a:lstStyle>
          <a:p>
            <a:fld id="{FFE721CA-7CDD-43D1-8853-840994C2B7CB}" type="slidenum">
              <a:rPr lang="en-US" altLang="en-US"/>
              <a:pPr/>
              <a:t>‹#›</a:t>
            </a:fld>
            <a:endParaRPr lang="en-US" altLang="en-US"/>
          </a:p>
        </p:txBody>
      </p:sp>
    </p:spTree>
    <p:extLst>
      <p:ext uri="{BB962C8B-B14F-4D97-AF65-F5344CB8AC3E}">
        <p14:creationId xmlns:p14="http://schemas.microsoft.com/office/powerpoint/2010/main" val="14040186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4" name="Picture 2" descr="http://www.irponline.org/resource/resmgr/images/iftatest.gif"/>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28600" y="6027738"/>
            <a:ext cx="1905000" cy="598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7"/>
          <p:cNvPicPr>
            <a:picLocks noChangeAspect="1"/>
          </p:cNvPicPr>
          <p:nvPr userDrawn="1"/>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931150" y="5749925"/>
            <a:ext cx="1212850" cy="882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Vertical Title 1"/>
          <p:cNvSpPr>
            <a:spLocks noGrp="1"/>
          </p:cNvSpPr>
          <p:nvPr>
            <p:ph type="title" orient="vert"/>
          </p:nvPr>
        </p:nvSpPr>
        <p:spPr>
          <a:xfrm>
            <a:off x="6515100" y="152400"/>
            <a:ext cx="1943100" cy="59436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152400"/>
            <a:ext cx="5676900" cy="59436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4"/>
          <p:cNvSpPr>
            <a:spLocks noGrp="1" noChangeArrowheads="1"/>
          </p:cNvSpPr>
          <p:nvPr>
            <p:ph type="dt" sz="half" idx="10"/>
          </p:nvPr>
        </p:nvSpPr>
        <p:spPr/>
        <p:txBody>
          <a:bodyPr/>
          <a:lstStyle>
            <a:lvl1pPr>
              <a:defRPr/>
            </a:lvl1pPr>
          </a:lstStyle>
          <a:p>
            <a:pPr>
              <a:defRPr/>
            </a:pPr>
            <a:endParaRPr lang="en-US"/>
          </a:p>
        </p:txBody>
      </p:sp>
      <p:sp>
        <p:nvSpPr>
          <p:cNvPr id="7" name="Rectangle 5"/>
          <p:cNvSpPr>
            <a:spLocks noGrp="1" noChangeArrowheads="1"/>
          </p:cNvSpPr>
          <p:nvPr>
            <p:ph type="ftr" sz="quarter" idx="11"/>
          </p:nvPr>
        </p:nvSpPr>
        <p:spPr/>
        <p:txBody>
          <a:bodyPr/>
          <a:lstStyle>
            <a:lvl1pPr>
              <a:defRPr/>
            </a:lvl1pPr>
          </a:lstStyle>
          <a:p>
            <a:pPr>
              <a:defRPr/>
            </a:pPr>
            <a:endParaRPr lang="en-US"/>
          </a:p>
        </p:txBody>
      </p:sp>
      <p:sp>
        <p:nvSpPr>
          <p:cNvPr id="8" name="Rectangle 6"/>
          <p:cNvSpPr>
            <a:spLocks noGrp="1" noChangeArrowheads="1"/>
          </p:cNvSpPr>
          <p:nvPr>
            <p:ph type="sldNum" sz="quarter" idx="12"/>
          </p:nvPr>
        </p:nvSpPr>
        <p:spPr/>
        <p:txBody>
          <a:bodyPr/>
          <a:lstStyle>
            <a:lvl1pPr>
              <a:defRPr/>
            </a:lvl1pPr>
          </a:lstStyle>
          <a:p>
            <a:fld id="{48111FD1-070A-456E-A3A6-C8213EB64A8F}" type="slidenum">
              <a:rPr lang="en-US" altLang="en-US"/>
              <a:pPr/>
              <a:t>‹#›</a:t>
            </a:fld>
            <a:endParaRPr lang="en-US" altLang="en-US"/>
          </a:p>
        </p:txBody>
      </p:sp>
    </p:spTree>
    <p:extLst>
      <p:ext uri="{BB962C8B-B14F-4D97-AF65-F5344CB8AC3E}">
        <p14:creationId xmlns:p14="http://schemas.microsoft.com/office/powerpoint/2010/main" val="12738302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4" name="Picture 2" descr="http://www.irponline.org/resource/resmgr/images/iftatest.gif"/>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28600" y="6027738"/>
            <a:ext cx="1905000" cy="598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7"/>
          <p:cNvPicPr>
            <a:picLocks noChangeAspect="1"/>
          </p:cNvPicPr>
          <p:nvPr userDrawn="1"/>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931150" y="5749925"/>
            <a:ext cx="1212850" cy="882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685800" y="1371600"/>
            <a:ext cx="7772400" cy="43783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4"/>
          <p:cNvSpPr>
            <a:spLocks noGrp="1" noChangeArrowheads="1"/>
          </p:cNvSpPr>
          <p:nvPr>
            <p:ph type="dt" sz="half" idx="10"/>
          </p:nvPr>
        </p:nvSpPr>
        <p:spPr/>
        <p:txBody>
          <a:bodyPr/>
          <a:lstStyle>
            <a:lvl1pPr>
              <a:defRPr/>
            </a:lvl1pPr>
          </a:lstStyle>
          <a:p>
            <a:pPr>
              <a:defRPr/>
            </a:pPr>
            <a:endParaRPr lang="en-US"/>
          </a:p>
        </p:txBody>
      </p:sp>
      <p:sp>
        <p:nvSpPr>
          <p:cNvPr id="7" name="Rectangle 5"/>
          <p:cNvSpPr>
            <a:spLocks noGrp="1" noChangeArrowheads="1"/>
          </p:cNvSpPr>
          <p:nvPr>
            <p:ph type="ftr" sz="quarter" idx="11"/>
          </p:nvPr>
        </p:nvSpPr>
        <p:spPr/>
        <p:txBody>
          <a:bodyPr/>
          <a:lstStyle>
            <a:lvl1pPr>
              <a:defRPr/>
            </a:lvl1pPr>
          </a:lstStyle>
          <a:p>
            <a:pPr>
              <a:defRPr/>
            </a:pPr>
            <a:endParaRPr lang="en-US"/>
          </a:p>
        </p:txBody>
      </p:sp>
      <p:sp>
        <p:nvSpPr>
          <p:cNvPr id="8" name="Rectangle 6"/>
          <p:cNvSpPr>
            <a:spLocks noGrp="1" noChangeArrowheads="1"/>
          </p:cNvSpPr>
          <p:nvPr>
            <p:ph type="sldNum" sz="quarter" idx="12"/>
          </p:nvPr>
        </p:nvSpPr>
        <p:spPr/>
        <p:txBody>
          <a:bodyPr/>
          <a:lstStyle>
            <a:lvl1pPr>
              <a:defRPr/>
            </a:lvl1pPr>
          </a:lstStyle>
          <a:p>
            <a:fld id="{3B35F0DE-B7CF-4A0A-B45C-6917EB91FC5B}" type="slidenum">
              <a:rPr lang="en-US" altLang="en-US"/>
              <a:pPr/>
              <a:t>‹#›</a:t>
            </a:fld>
            <a:endParaRPr lang="en-US" altLang="en-US"/>
          </a:p>
        </p:txBody>
      </p:sp>
    </p:spTree>
    <p:extLst>
      <p:ext uri="{BB962C8B-B14F-4D97-AF65-F5344CB8AC3E}">
        <p14:creationId xmlns:p14="http://schemas.microsoft.com/office/powerpoint/2010/main" val="3994383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4" name="Picture 2" descr="http://www.irponline.org/resource/resmgr/images/iftatest.gif"/>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28600" y="6027738"/>
            <a:ext cx="1905000" cy="598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7"/>
          <p:cNvPicPr>
            <a:picLocks noChangeAspect="1"/>
          </p:cNvPicPr>
          <p:nvPr userDrawn="1"/>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931150" y="5749925"/>
            <a:ext cx="1212850" cy="882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6" name="Rectangle 4"/>
          <p:cNvSpPr>
            <a:spLocks noGrp="1" noChangeArrowheads="1"/>
          </p:cNvSpPr>
          <p:nvPr>
            <p:ph type="dt" sz="half" idx="10"/>
          </p:nvPr>
        </p:nvSpPr>
        <p:spPr/>
        <p:txBody>
          <a:bodyPr/>
          <a:lstStyle>
            <a:lvl1pPr>
              <a:defRPr/>
            </a:lvl1pPr>
          </a:lstStyle>
          <a:p>
            <a:pPr>
              <a:defRPr/>
            </a:pPr>
            <a:endParaRPr lang="en-US"/>
          </a:p>
        </p:txBody>
      </p:sp>
      <p:sp>
        <p:nvSpPr>
          <p:cNvPr id="7" name="Rectangle 5"/>
          <p:cNvSpPr>
            <a:spLocks noGrp="1" noChangeArrowheads="1"/>
          </p:cNvSpPr>
          <p:nvPr>
            <p:ph type="ftr" sz="quarter" idx="11"/>
          </p:nvPr>
        </p:nvSpPr>
        <p:spPr/>
        <p:txBody>
          <a:bodyPr/>
          <a:lstStyle>
            <a:lvl1pPr>
              <a:defRPr/>
            </a:lvl1pPr>
          </a:lstStyle>
          <a:p>
            <a:pPr>
              <a:defRPr/>
            </a:pPr>
            <a:endParaRPr lang="en-US"/>
          </a:p>
        </p:txBody>
      </p:sp>
      <p:sp>
        <p:nvSpPr>
          <p:cNvPr id="8" name="Rectangle 6"/>
          <p:cNvSpPr>
            <a:spLocks noGrp="1" noChangeArrowheads="1"/>
          </p:cNvSpPr>
          <p:nvPr>
            <p:ph type="sldNum" sz="quarter" idx="12"/>
          </p:nvPr>
        </p:nvSpPr>
        <p:spPr/>
        <p:txBody>
          <a:bodyPr/>
          <a:lstStyle>
            <a:lvl1pPr>
              <a:defRPr/>
            </a:lvl1pPr>
          </a:lstStyle>
          <a:p>
            <a:fld id="{E1B0340E-1BCC-4CCC-ADF4-E29258FECF89}" type="slidenum">
              <a:rPr lang="en-US" altLang="en-US"/>
              <a:pPr/>
              <a:t>‹#›</a:t>
            </a:fld>
            <a:endParaRPr lang="en-US" altLang="en-US"/>
          </a:p>
        </p:txBody>
      </p:sp>
    </p:spTree>
    <p:extLst>
      <p:ext uri="{BB962C8B-B14F-4D97-AF65-F5344CB8AC3E}">
        <p14:creationId xmlns:p14="http://schemas.microsoft.com/office/powerpoint/2010/main" val="35197513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5" name="Picture 2" descr="http://www.irponline.org/resource/resmgr/images/iftatest.gif"/>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28600" y="6027738"/>
            <a:ext cx="1905000" cy="598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4"/>
          <p:cNvPicPr>
            <a:picLocks noChangeAspect="1"/>
          </p:cNvPicPr>
          <p:nvPr userDrawn="1"/>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931150" y="5749925"/>
            <a:ext cx="1212850" cy="882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noChangeArrowheads="1"/>
          </p:cNvSpPr>
          <p:nvPr>
            <p:ph type="dt" sz="half" idx="10"/>
          </p:nvPr>
        </p:nvSpPr>
        <p:spPr/>
        <p:txBody>
          <a:bodyPr/>
          <a:lstStyle>
            <a:lvl1pPr>
              <a:defRPr/>
            </a:lvl1pPr>
          </a:lstStyle>
          <a:p>
            <a:pPr>
              <a:defRPr/>
            </a:pPr>
            <a:endParaRPr lang="en-US"/>
          </a:p>
        </p:txBody>
      </p:sp>
      <p:sp>
        <p:nvSpPr>
          <p:cNvPr id="8" name="Rectangle 7"/>
          <p:cNvSpPr>
            <a:spLocks noGrp="1" noChangeArrowheads="1"/>
          </p:cNvSpPr>
          <p:nvPr>
            <p:ph type="ftr" sz="quarter" idx="11"/>
          </p:nvPr>
        </p:nvSpPr>
        <p:spPr/>
        <p:txBody>
          <a:bodyPr/>
          <a:lstStyle>
            <a:lvl1pPr>
              <a:defRPr/>
            </a:lvl1pPr>
          </a:lstStyle>
          <a:p>
            <a:pPr>
              <a:defRPr/>
            </a:pPr>
            <a:endParaRPr lang="en-US"/>
          </a:p>
        </p:txBody>
      </p:sp>
      <p:sp>
        <p:nvSpPr>
          <p:cNvPr id="9" name="Rectangle 8"/>
          <p:cNvSpPr>
            <a:spLocks noGrp="1" noChangeArrowheads="1"/>
          </p:cNvSpPr>
          <p:nvPr>
            <p:ph type="sldNum" sz="quarter" idx="12"/>
          </p:nvPr>
        </p:nvSpPr>
        <p:spPr/>
        <p:txBody>
          <a:bodyPr/>
          <a:lstStyle>
            <a:lvl1pPr>
              <a:defRPr/>
            </a:lvl1pPr>
          </a:lstStyle>
          <a:p>
            <a:fld id="{60C99307-97EA-4D5D-8956-C25258E79915}" type="slidenum">
              <a:rPr lang="en-US" altLang="en-US"/>
              <a:pPr/>
              <a:t>‹#›</a:t>
            </a:fld>
            <a:endParaRPr lang="en-US" altLang="en-US"/>
          </a:p>
        </p:txBody>
      </p:sp>
    </p:spTree>
    <p:extLst>
      <p:ext uri="{BB962C8B-B14F-4D97-AF65-F5344CB8AC3E}">
        <p14:creationId xmlns:p14="http://schemas.microsoft.com/office/powerpoint/2010/main" val="26356020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7" name="Picture 2" descr="http://www.irponline.org/resource/resmgr/images/iftatest.gif"/>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28600" y="6027738"/>
            <a:ext cx="1905000" cy="598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4"/>
          <p:cNvPicPr>
            <a:picLocks noChangeAspect="1"/>
          </p:cNvPicPr>
          <p:nvPr userDrawn="1"/>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931150" y="5749925"/>
            <a:ext cx="1212850" cy="882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Rectangle 4"/>
          <p:cNvSpPr>
            <a:spLocks noGrp="1" noChangeArrowheads="1"/>
          </p:cNvSpPr>
          <p:nvPr>
            <p:ph type="dt" sz="half" idx="10"/>
          </p:nvPr>
        </p:nvSpPr>
        <p:spPr/>
        <p:txBody>
          <a:bodyPr/>
          <a:lstStyle>
            <a:lvl1pPr>
              <a:defRPr/>
            </a:lvl1pPr>
          </a:lstStyle>
          <a:p>
            <a:pPr>
              <a:defRPr/>
            </a:pPr>
            <a:endParaRPr lang="en-US"/>
          </a:p>
        </p:txBody>
      </p:sp>
      <p:sp>
        <p:nvSpPr>
          <p:cNvPr id="10" name="Rectangle 5"/>
          <p:cNvSpPr>
            <a:spLocks noGrp="1" noChangeArrowheads="1"/>
          </p:cNvSpPr>
          <p:nvPr>
            <p:ph type="ftr" sz="quarter" idx="11"/>
          </p:nvPr>
        </p:nvSpPr>
        <p:spPr/>
        <p:txBody>
          <a:bodyPr/>
          <a:lstStyle>
            <a:lvl1pPr>
              <a:defRPr/>
            </a:lvl1pPr>
          </a:lstStyle>
          <a:p>
            <a:pPr>
              <a:defRPr/>
            </a:pPr>
            <a:endParaRPr lang="en-US"/>
          </a:p>
        </p:txBody>
      </p:sp>
      <p:sp>
        <p:nvSpPr>
          <p:cNvPr id="11" name="Rectangle 6"/>
          <p:cNvSpPr>
            <a:spLocks noGrp="1" noChangeArrowheads="1"/>
          </p:cNvSpPr>
          <p:nvPr>
            <p:ph type="sldNum" sz="quarter" idx="12"/>
          </p:nvPr>
        </p:nvSpPr>
        <p:spPr/>
        <p:txBody>
          <a:bodyPr/>
          <a:lstStyle>
            <a:lvl1pPr>
              <a:defRPr/>
            </a:lvl1pPr>
          </a:lstStyle>
          <a:p>
            <a:fld id="{F8064BA1-6AF9-4478-B7D6-591631AE4B3A}" type="slidenum">
              <a:rPr lang="en-US" altLang="en-US"/>
              <a:pPr/>
              <a:t>‹#›</a:t>
            </a:fld>
            <a:endParaRPr lang="en-US" altLang="en-US"/>
          </a:p>
        </p:txBody>
      </p:sp>
    </p:spTree>
    <p:extLst>
      <p:ext uri="{BB962C8B-B14F-4D97-AF65-F5344CB8AC3E}">
        <p14:creationId xmlns:p14="http://schemas.microsoft.com/office/powerpoint/2010/main" val="27858955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3" name="Picture 6" descr="http://www.irponline.org/resource/resmgr/images/iftatest.gif"/>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28600" y="6027738"/>
            <a:ext cx="1905000" cy="598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Picture 4"/>
          <p:cNvPicPr>
            <a:picLocks noChangeAspect="1"/>
          </p:cNvPicPr>
          <p:nvPr userDrawn="1"/>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931150" y="5749925"/>
            <a:ext cx="1212850" cy="882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smtClean="0"/>
              <a:t>Click to edit Master title style</a:t>
            </a:r>
            <a:endParaRPr lang="en-US"/>
          </a:p>
        </p:txBody>
      </p:sp>
      <p:sp>
        <p:nvSpPr>
          <p:cNvPr id="5" name="Rectangle 4"/>
          <p:cNvSpPr>
            <a:spLocks noGrp="1" noChangeArrowheads="1"/>
          </p:cNvSpPr>
          <p:nvPr>
            <p:ph type="dt" sz="half" idx="10"/>
          </p:nvPr>
        </p:nvSpPr>
        <p:spPr/>
        <p:txBody>
          <a:bodyPr/>
          <a:lstStyle>
            <a:lvl1pPr>
              <a:defRPr/>
            </a:lvl1pPr>
          </a:lstStyle>
          <a:p>
            <a:pPr>
              <a:defRPr/>
            </a:pPr>
            <a:endParaRPr lang="en-US"/>
          </a:p>
        </p:txBody>
      </p:sp>
      <p:sp>
        <p:nvSpPr>
          <p:cNvPr id="6" name="Rectangle 5"/>
          <p:cNvSpPr>
            <a:spLocks noGrp="1" noChangeArrowheads="1"/>
          </p:cNvSpPr>
          <p:nvPr>
            <p:ph type="ftr" sz="quarter" idx="11"/>
          </p:nvPr>
        </p:nvSpPr>
        <p:spPr/>
        <p:txBody>
          <a:bodyPr/>
          <a:lstStyle>
            <a:lvl1pPr>
              <a:defRPr/>
            </a:lvl1pPr>
          </a:lstStyle>
          <a:p>
            <a:pPr>
              <a:defRPr/>
            </a:pPr>
            <a:endParaRPr lang="en-US"/>
          </a:p>
        </p:txBody>
      </p:sp>
      <p:sp>
        <p:nvSpPr>
          <p:cNvPr id="7" name="Rectangle 6"/>
          <p:cNvSpPr>
            <a:spLocks noGrp="1" noChangeArrowheads="1"/>
          </p:cNvSpPr>
          <p:nvPr>
            <p:ph type="sldNum" sz="quarter" idx="12"/>
          </p:nvPr>
        </p:nvSpPr>
        <p:spPr/>
        <p:txBody>
          <a:bodyPr/>
          <a:lstStyle>
            <a:lvl1pPr>
              <a:defRPr/>
            </a:lvl1pPr>
          </a:lstStyle>
          <a:p>
            <a:fld id="{F54DB934-D3BB-4B4F-AFBE-2670CCF11152}" type="slidenum">
              <a:rPr lang="en-US" altLang="en-US"/>
              <a:pPr/>
              <a:t>‹#›</a:t>
            </a:fld>
            <a:endParaRPr lang="en-US" altLang="en-US"/>
          </a:p>
        </p:txBody>
      </p:sp>
    </p:spTree>
    <p:extLst>
      <p:ext uri="{BB962C8B-B14F-4D97-AF65-F5344CB8AC3E}">
        <p14:creationId xmlns:p14="http://schemas.microsoft.com/office/powerpoint/2010/main" val="13456133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2" name="Picture 2" descr="http://www.irponline.org/resource/resmgr/images/iftatest.gif"/>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28600" y="6027738"/>
            <a:ext cx="1905000" cy="598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 name="Picture 4"/>
          <p:cNvPicPr>
            <a:picLocks noChangeAspect="1"/>
          </p:cNvPicPr>
          <p:nvPr userDrawn="1"/>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931150" y="5749925"/>
            <a:ext cx="1212850" cy="882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endParaRPr lang="en-US"/>
          </a:p>
        </p:txBody>
      </p:sp>
      <p:sp>
        <p:nvSpPr>
          <p:cNvPr id="6" name="Rectangle 6"/>
          <p:cNvSpPr>
            <a:spLocks noGrp="1" noChangeArrowheads="1"/>
          </p:cNvSpPr>
          <p:nvPr>
            <p:ph type="sldNum" sz="quarter" idx="12"/>
          </p:nvPr>
        </p:nvSpPr>
        <p:spPr/>
        <p:txBody>
          <a:bodyPr/>
          <a:lstStyle>
            <a:lvl1pPr>
              <a:defRPr/>
            </a:lvl1pPr>
          </a:lstStyle>
          <a:p>
            <a:fld id="{7A8D1AA4-6E6F-4FFE-A24F-5CC6A4701231}" type="slidenum">
              <a:rPr lang="en-US" altLang="en-US"/>
              <a:pPr/>
              <a:t>‹#›</a:t>
            </a:fld>
            <a:endParaRPr lang="en-US" altLang="en-US"/>
          </a:p>
        </p:txBody>
      </p:sp>
    </p:spTree>
    <p:extLst>
      <p:ext uri="{BB962C8B-B14F-4D97-AF65-F5344CB8AC3E}">
        <p14:creationId xmlns:p14="http://schemas.microsoft.com/office/powerpoint/2010/main" val="40017108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5" name="Picture 2" descr="http://www.irponline.org/resource/resmgr/images/iftatest.gif"/>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28600" y="6027738"/>
            <a:ext cx="1905000" cy="598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4"/>
          <p:cNvPicPr>
            <a:picLocks noChangeAspect="1"/>
          </p:cNvPicPr>
          <p:nvPr userDrawn="1"/>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931150" y="5749925"/>
            <a:ext cx="1212850" cy="882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Rectangle 6"/>
          <p:cNvSpPr>
            <a:spLocks noGrp="1" noChangeArrowheads="1"/>
          </p:cNvSpPr>
          <p:nvPr>
            <p:ph type="dt" sz="half" idx="10"/>
          </p:nvPr>
        </p:nvSpPr>
        <p:spPr/>
        <p:txBody>
          <a:bodyPr/>
          <a:lstStyle>
            <a:lvl1pPr>
              <a:defRPr/>
            </a:lvl1pPr>
          </a:lstStyle>
          <a:p>
            <a:pPr>
              <a:defRPr/>
            </a:pPr>
            <a:endParaRPr lang="en-US"/>
          </a:p>
        </p:txBody>
      </p:sp>
      <p:sp>
        <p:nvSpPr>
          <p:cNvPr id="8" name="Rectangle 7"/>
          <p:cNvSpPr>
            <a:spLocks noGrp="1" noChangeArrowheads="1"/>
          </p:cNvSpPr>
          <p:nvPr>
            <p:ph type="ftr" sz="quarter" idx="11"/>
          </p:nvPr>
        </p:nvSpPr>
        <p:spPr/>
        <p:txBody>
          <a:bodyPr/>
          <a:lstStyle>
            <a:lvl1pPr>
              <a:defRPr/>
            </a:lvl1pPr>
          </a:lstStyle>
          <a:p>
            <a:pPr>
              <a:defRPr/>
            </a:pPr>
            <a:endParaRPr lang="en-US"/>
          </a:p>
        </p:txBody>
      </p:sp>
      <p:sp>
        <p:nvSpPr>
          <p:cNvPr id="9" name="Rectangle 8"/>
          <p:cNvSpPr>
            <a:spLocks noGrp="1" noChangeArrowheads="1"/>
          </p:cNvSpPr>
          <p:nvPr>
            <p:ph type="sldNum" sz="quarter" idx="12"/>
          </p:nvPr>
        </p:nvSpPr>
        <p:spPr/>
        <p:txBody>
          <a:bodyPr/>
          <a:lstStyle>
            <a:lvl1pPr>
              <a:defRPr/>
            </a:lvl1pPr>
          </a:lstStyle>
          <a:p>
            <a:fld id="{EF8512F3-7EF2-42AF-9D57-D757051B79B0}" type="slidenum">
              <a:rPr lang="en-US" altLang="en-US"/>
              <a:pPr/>
              <a:t>‹#›</a:t>
            </a:fld>
            <a:endParaRPr lang="en-US" altLang="en-US"/>
          </a:p>
        </p:txBody>
      </p:sp>
    </p:spTree>
    <p:extLst>
      <p:ext uri="{BB962C8B-B14F-4D97-AF65-F5344CB8AC3E}">
        <p14:creationId xmlns:p14="http://schemas.microsoft.com/office/powerpoint/2010/main" val="41772306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5" name="Picture 2" descr="http://www.irponline.org/resource/resmgr/images/iftatest.gif"/>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28600" y="6027738"/>
            <a:ext cx="1905000" cy="598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4"/>
          <p:cNvPicPr>
            <a:picLocks noChangeAspect="1"/>
          </p:cNvPicPr>
          <p:nvPr userDrawn="1"/>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931150" y="5749925"/>
            <a:ext cx="1212850" cy="882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Rectangle 6"/>
          <p:cNvSpPr>
            <a:spLocks noGrp="1" noChangeArrowheads="1"/>
          </p:cNvSpPr>
          <p:nvPr>
            <p:ph type="dt" sz="half" idx="10"/>
          </p:nvPr>
        </p:nvSpPr>
        <p:spPr/>
        <p:txBody>
          <a:bodyPr/>
          <a:lstStyle>
            <a:lvl1pPr>
              <a:defRPr/>
            </a:lvl1pPr>
          </a:lstStyle>
          <a:p>
            <a:pPr>
              <a:defRPr/>
            </a:pPr>
            <a:endParaRPr lang="en-US"/>
          </a:p>
        </p:txBody>
      </p:sp>
      <p:sp>
        <p:nvSpPr>
          <p:cNvPr id="8" name="Rectangle 7"/>
          <p:cNvSpPr>
            <a:spLocks noGrp="1" noChangeArrowheads="1"/>
          </p:cNvSpPr>
          <p:nvPr>
            <p:ph type="ftr" sz="quarter" idx="11"/>
          </p:nvPr>
        </p:nvSpPr>
        <p:spPr/>
        <p:txBody>
          <a:bodyPr/>
          <a:lstStyle>
            <a:lvl1pPr>
              <a:defRPr/>
            </a:lvl1pPr>
          </a:lstStyle>
          <a:p>
            <a:pPr>
              <a:defRPr/>
            </a:pPr>
            <a:endParaRPr lang="en-US"/>
          </a:p>
        </p:txBody>
      </p:sp>
      <p:sp>
        <p:nvSpPr>
          <p:cNvPr id="9" name="Rectangle 8"/>
          <p:cNvSpPr>
            <a:spLocks noGrp="1" noChangeArrowheads="1"/>
          </p:cNvSpPr>
          <p:nvPr>
            <p:ph type="sldNum" sz="quarter" idx="12"/>
          </p:nvPr>
        </p:nvSpPr>
        <p:spPr/>
        <p:txBody>
          <a:bodyPr/>
          <a:lstStyle>
            <a:lvl1pPr>
              <a:defRPr/>
            </a:lvl1pPr>
          </a:lstStyle>
          <a:p>
            <a:fld id="{BD370044-F265-4883-B72D-CECAB03312F9}" type="slidenum">
              <a:rPr lang="en-US" altLang="en-US"/>
              <a:pPr/>
              <a:t>‹#›</a:t>
            </a:fld>
            <a:endParaRPr lang="en-US" altLang="en-US"/>
          </a:p>
        </p:txBody>
      </p:sp>
    </p:spTree>
    <p:extLst>
      <p:ext uri="{BB962C8B-B14F-4D97-AF65-F5344CB8AC3E}">
        <p14:creationId xmlns:p14="http://schemas.microsoft.com/office/powerpoint/2010/main" val="23422649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1524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eaLnBrk="0" hangingPunct="0">
              <a:defRPr sz="1400">
                <a:latin typeface="Arial" charset="0"/>
                <a:ea typeface="ＭＳ Ｐゴシック" pitchFamily="48" charset="-128"/>
                <a:cs typeface="+mn-cs"/>
              </a:defRPr>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ctr" eaLnBrk="0" hangingPunct="0">
              <a:defRPr sz="1400">
                <a:latin typeface="Arial" charset="0"/>
                <a:ea typeface="ＭＳ Ｐゴシック" pitchFamily="48" charset="-128"/>
                <a:cs typeface="+mn-cs"/>
              </a:defRPr>
            </a:lvl1pPr>
          </a:lstStyle>
          <a:p>
            <a:pPr>
              <a:defRPr/>
            </a:pPr>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eaLnBrk="0" hangingPunct="0">
              <a:defRPr sz="1400"/>
            </a:lvl1pPr>
          </a:lstStyle>
          <a:p>
            <a:fld id="{AB8B6D79-E3F5-49EB-9DD8-1DD1DEDDAB90}"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iming>
    <p:tnLst>
      <p:par>
        <p:cTn id="1" dur="indefinite" restart="never" nodeType="tmRoot"/>
      </p:par>
    </p:tnLst>
  </p:timing>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ea typeface="ＭＳ Ｐゴシック" pitchFamily="48" charset="-128"/>
        </a:defRPr>
      </a:lvl2pPr>
      <a:lvl3pPr algn="ctr" rtl="0" eaLnBrk="0" fontAlgn="base" hangingPunct="0">
        <a:spcBef>
          <a:spcPct val="0"/>
        </a:spcBef>
        <a:spcAft>
          <a:spcPct val="0"/>
        </a:spcAft>
        <a:defRPr sz="4400">
          <a:solidFill>
            <a:schemeClr val="tx2"/>
          </a:solidFill>
          <a:latin typeface="Arial" charset="0"/>
          <a:ea typeface="ＭＳ Ｐゴシック" pitchFamily="48" charset="-128"/>
        </a:defRPr>
      </a:lvl3pPr>
      <a:lvl4pPr algn="ctr" rtl="0" eaLnBrk="0" fontAlgn="base" hangingPunct="0">
        <a:spcBef>
          <a:spcPct val="0"/>
        </a:spcBef>
        <a:spcAft>
          <a:spcPct val="0"/>
        </a:spcAft>
        <a:defRPr sz="4400">
          <a:solidFill>
            <a:schemeClr val="tx2"/>
          </a:solidFill>
          <a:latin typeface="Arial" charset="0"/>
          <a:ea typeface="ＭＳ Ｐゴシック" pitchFamily="48" charset="-128"/>
        </a:defRPr>
      </a:lvl4pPr>
      <a:lvl5pPr algn="ctr" rtl="0" eaLnBrk="0" fontAlgn="base" hangingPunct="0">
        <a:spcBef>
          <a:spcPct val="0"/>
        </a:spcBef>
        <a:spcAft>
          <a:spcPct val="0"/>
        </a:spcAft>
        <a:defRPr sz="4400">
          <a:solidFill>
            <a:schemeClr val="tx2"/>
          </a:solidFill>
          <a:latin typeface="Arial" charset="0"/>
          <a:ea typeface="ＭＳ Ｐゴシック" pitchFamily="48" charset="-128"/>
        </a:defRPr>
      </a:lvl5pPr>
      <a:lvl6pPr marL="457200" algn="ctr" rtl="0" eaLnBrk="1" fontAlgn="base" hangingPunct="1">
        <a:spcBef>
          <a:spcPct val="0"/>
        </a:spcBef>
        <a:spcAft>
          <a:spcPct val="0"/>
        </a:spcAft>
        <a:defRPr sz="4400">
          <a:solidFill>
            <a:schemeClr val="tx2"/>
          </a:solidFill>
          <a:latin typeface="Arial" charset="0"/>
          <a:ea typeface="ＭＳ Ｐゴシック" pitchFamily="48" charset="-128"/>
        </a:defRPr>
      </a:lvl6pPr>
      <a:lvl7pPr marL="914400" algn="ctr" rtl="0" eaLnBrk="1" fontAlgn="base" hangingPunct="1">
        <a:spcBef>
          <a:spcPct val="0"/>
        </a:spcBef>
        <a:spcAft>
          <a:spcPct val="0"/>
        </a:spcAft>
        <a:defRPr sz="4400">
          <a:solidFill>
            <a:schemeClr val="tx2"/>
          </a:solidFill>
          <a:latin typeface="Arial" charset="0"/>
          <a:ea typeface="ＭＳ Ｐゴシック" pitchFamily="48" charset="-128"/>
        </a:defRPr>
      </a:lvl7pPr>
      <a:lvl8pPr marL="1371600" algn="ctr" rtl="0" eaLnBrk="1" fontAlgn="base" hangingPunct="1">
        <a:spcBef>
          <a:spcPct val="0"/>
        </a:spcBef>
        <a:spcAft>
          <a:spcPct val="0"/>
        </a:spcAft>
        <a:defRPr sz="4400">
          <a:solidFill>
            <a:schemeClr val="tx2"/>
          </a:solidFill>
          <a:latin typeface="Arial" charset="0"/>
          <a:ea typeface="ＭＳ Ｐゴシック" pitchFamily="48" charset="-128"/>
        </a:defRPr>
      </a:lvl8pPr>
      <a:lvl9pPr marL="1828800" algn="ctr" rtl="0" eaLnBrk="1" fontAlgn="base" hangingPunct="1">
        <a:spcBef>
          <a:spcPct val="0"/>
        </a:spcBef>
        <a:spcAft>
          <a:spcPct val="0"/>
        </a:spcAft>
        <a:defRPr sz="4400">
          <a:solidFill>
            <a:schemeClr val="tx2"/>
          </a:solidFill>
          <a:latin typeface="Arial" charset="0"/>
          <a:ea typeface="ＭＳ Ｐゴシック" pitchFamily="48" charset="-128"/>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vl6pPr marL="2514600" indent="-228600" algn="l" rtl="0" eaLnBrk="1" fontAlgn="base" hangingPunct="1">
        <a:spcBef>
          <a:spcPct val="20000"/>
        </a:spcBef>
        <a:spcAft>
          <a:spcPct val="0"/>
        </a:spcAft>
        <a:buChar char="»"/>
        <a:defRPr sz="2000">
          <a:solidFill>
            <a:schemeClr val="tx1"/>
          </a:solidFill>
          <a:latin typeface="+mn-lt"/>
          <a:ea typeface="+mn-ea"/>
        </a:defRPr>
      </a:lvl6pPr>
      <a:lvl7pPr marL="2971800" indent="-228600" algn="l" rtl="0" eaLnBrk="1" fontAlgn="base" hangingPunct="1">
        <a:spcBef>
          <a:spcPct val="20000"/>
        </a:spcBef>
        <a:spcAft>
          <a:spcPct val="0"/>
        </a:spcAft>
        <a:buChar char="»"/>
        <a:defRPr sz="2000">
          <a:solidFill>
            <a:schemeClr val="tx1"/>
          </a:solidFill>
          <a:latin typeface="+mn-lt"/>
          <a:ea typeface="+mn-ea"/>
        </a:defRPr>
      </a:lvl7pPr>
      <a:lvl8pPr marL="3429000" indent="-228600" algn="l" rtl="0" eaLnBrk="1" fontAlgn="base" hangingPunct="1">
        <a:spcBef>
          <a:spcPct val="20000"/>
        </a:spcBef>
        <a:spcAft>
          <a:spcPct val="0"/>
        </a:spcAft>
        <a:buChar char="»"/>
        <a:defRPr sz="2000">
          <a:solidFill>
            <a:schemeClr val="tx1"/>
          </a:solidFill>
          <a:latin typeface="+mn-lt"/>
          <a:ea typeface="+mn-ea"/>
        </a:defRPr>
      </a:lvl8pPr>
      <a:lvl9pPr marL="3886200" indent="-228600" algn="l" rtl="0" eaLnBrk="1" fontAlgn="base" hangingPunct="1">
        <a:spcBef>
          <a:spcPct val="20000"/>
        </a:spcBef>
        <a:spcAft>
          <a:spcPct val="0"/>
        </a:spcAft>
        <a:buChar char="»"/>
        <a:defRPr sz="20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ctrTitle"/>
          </p:nvPr>
        </p:nvSpPr>
        <p:spPr>
          <a:xfrm>
            <a:off x="685800" y="1371600"/>
            <a:ext cx="7772400" cy="1470025"/>
          </a:xfrm>
        </p:spPr>
        <p:txBody>
          <a:bodyPr/>
          <a:lstStyle/>
          <a:p>
            <a:pPr eaLnBrk="1" hangingPunct="1"/>
            <a:r>
              <a:rPr lang="en-US" altLang="en-US" sz="5400" smtClean="0"/>
              <a:t>IFTA BALLOT #3</a:t>
            </a:r>
          </a:p>
        </p:txBody>
      </p:sp>
      <p:sp>
        <p:nvSpPr>
          <p:cNvPr id="13315" name="Rectangle 3"/>
          <p:cNvSpPr>
            <a:spLocks noGrp="1" noChangeArrowheads="1"/>
          </p:cNvSpPr>
          <p:nvPr>
            <p:ph type="subTitle" idx="1"/>
          </p:nvPr>
        </p:nvSpPr>
        <p:spPr>
          <a:xfrm>
            <a:off x="1295400" y="3048000"/>
            <a:ext cx="6400800" cy="1752600"/>
          </a:xfrm>
        </p:spPr>
        <p:txBody>
          <a:bodyPr/>
          <a:lstStyle/>
          <a:p>
            <a:pPr eaLnBrk="1" hangingPunct="1"/>
            <a:r>
              <a:rPr lang="en-US" altLang="en-US" sz="4400" smtClean="0"/>
              <a:t>Overview of changes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pPr eaLnBrk="1" hangingPunct="1"/>
            <a:r>
              <a:rPr lang="en-US" altLang="en-US" smtClean="0"/>
              <a:t>New Requirements</a:t>
            </a:r>
          </a:p>
        </p:txBody>
      </p:sp>
      <p:sp>
        <p:nvSpPr>
          <p:cNvPr id="22531" name="Content Placeholder 2"/>
          <p:cNvSpPr>
            <a:spLocks noGrp="1"/>
          </p:cNvSpPr>
          <p:nvPr>
            <p:ph idx="1"/>
          </p:nvPr>
        </p:nvSpPr>
        <p:spPr/>
        <p:txBody>
          <a:bodyPr/>
          <a:lstStyle/>
          <a:p>
            <a:pPr eaLnBrk="1" hangingPunct="1"/>
            <a:r>
              <a:rPr lang="en-US" altLang="en-US" sz="2800" b="1" smtClean="0"/>
              <a:t>A360</a:t>
            </a:r>
            <a:r>
              <a:rPr lang="en-US" altLang="en-US" sz="2800" smtClean="0"/>
              <a:t>  </a:t>
            </a:r>
            <a:r>
              <a:rPr lang="en-US" altLang="en-US" sz="2800" b="1" smtClean="0"/>
              <a:t>REDUCTION TO TOTAL FUEL</a:t>
            </a:r>
            <a:endParaRPr lang="en-US" altLang="en-US" sz="2800" smtClean="0"/>
          </a:p>
          <a:p>
            <a:pPr eaLnBrk="1" hangingPunct="1">
              <a:buFontTx/>
              <a:buNone/>
            </a:pPr>
            <a:r>
              <a:rPr lang="en-US" altLang="en-US" sz="2800" smtClean="0"/>
              <a:t>   The total fuel reported by a licensee shall only be reduced when there is clear proof, based on the records provided by the licensee, to support such a reduction and such proof is documented in the audit file. The absence of tax paid fuel receipts and a subsequent denial of tax-paid credits claimed does not, in and of itself, warrant a reduction to reported total gallons. </a:t>
            </a:r>
          </a:p>
          <a:p>
            <a:pPr eaLnBrk="1" hangingPunct="1"/>
            <a:endParaRPr lang="en-US" altLang="en-US"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pPr eaLnBrk="1" hangingPunct="1"/>
            <a:r>
              <a:rPr lang="en-US" altLang="en-US" smtClean="0"/>
              <a:t>New Requirements</a:t>
            </a:r>
          </a:p>
        </p:txBody>
      </p:sp>
      <p:sp>
        <p:nvSpPr>
          <p:cNvPr id="23555" name="Content Placeholder 2"/>
          <p:cNvSpPr>
            <a:spLocks noGrp="1"/>
          </p:cNvSpPr>
          <p:nvPr>
            <p:ph idx="1"/>
          </p:nvPr>
        </p:nvSpPr>
        <p:spPr/>
        <p:txBody>
          <a:bodyPr/>
          <a:lstStyle/>
          <a:p>
            <a:pPr eaLnBrk="1" hangingPunct="1"/>
            <a:r>
              <a:rPr lang="en-US" altLang="en-US" sz="2800" b="1" smtClean="0"/>
              <a:t>A430 REQUEST FOR RECORDS</a:t>
            </a:r>
          </a:p>
          <a:p>
            <a:pPr eaLnBrk="1" hangingPunct="1"/>
            <a:endParaRPr lang="en-US" altLang="en-US" sz="2800" smtClean="0"/>
          </a:p>
          <a:p>
            <a:pPr eaLnBrk="1" hangingPunct="1">
              <a:buFontTx/>
              <a:buNone/>
            </a:pPr>
            <a:r>
              <a:rPr lang="en-US" altLang="en-US" sz="2800" smtClean="0"/>
              <a:t>   The auditor must request the appropriate records to conduct an audit of the selected audit period.</a:t>
            </a:r>
          </a:p>
          <a:p>
            <a:pPr eaLnBrk="1" hangingPunct="1"/>
            <a:endParaRPr lang="en-US" altLang="en-US"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pPr eaLnBrk="1" hangingPunct="1"/>
            <a:r>
              <a:rPr lang="en-US" altLang="en-US" b="1" smtClean="0"/>
              <a:t>Use of the term “should”</a:t>
            </a:r>
            <a:r>
              <a:rPr lang="en-US" altLang="en-US" smtClean="0"/>
              <a:t> </a:t>
            </a:r>
          </a:p>
        </p:txBody>
      </p:sp>
      <p:sp>
        <p:nvSpPr>
          <p:cNvPr id="24579" name="Content Placeholder 2"/>
          <p:cNvSpPr>
            <a:spLocks noGrp="1"/>
          </p:cNvSpPr>
          <p:nvPr>
            <p:ph idx="1"/>
          </p:nvPr>
        </p:nvSpPr>
        <p:spPr/>
        <p:txBody>
          <a:bodyPr/>
          <a:lstStyle/>
          <a:p>
            <a:pPr eaLnBrk="1" hangingPunct="1"/>
            <a:r>
              <a:rPr lang="en-US" altLang="en-US" sz="2800" b="1" smtClean="0"/>
              <a:t>A240  AUDITOR QUALIFICATIONS AND RESPONSIBILITIES</a:t>
            </a:r>
          </a:p>
          <a:p>
            <a:pPr eaLnBrk="1" hangingPunct="1"/>
            <a:endParaRPr lang="en-US" altLang="en-US" sz="2800" smtClean="0"/>
          </a:p>
          <a:p>
            <a:pPr eaLnBrk="1" hangingPunct="1">
              <a:buFontTx/>
              <a:buNone/>
            </a:pPr>
            <a:r>
              <a:rPr lang="en-US" altLang="en-US" sz="2800" smtClean="0"/>
              <a:t>   .200  Auditors </a:t>
            </a:r>
            <a:r>
              <a:rPr lang="en-US" altLang="en-US" sz="2800" b="1" smtClean="0"/>
              <a:t>should</a:t>
            </a:r>
            <a:r>
              <a:rPr lang="en-US" altLang="en-US" sz="2800" smtClean="0"/>
              <a:t> conduct themselves in a manner promoting cooperation and good relations with licensees and member jurisdictions.</a:t>
            </a:r>
          </a:p>
          <a:p>
            <a:pPr eaLnBrk="1" hangingPunct="1"/>
            <a:endParaRPr lang="en-US" altLang="en-US"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pPr eaLnBrk="1" hangingPunct="1"/>
            <a:r>
              <a:rPr lang="en-US" altLang="en-US" b="1" smtClean="0"/>
              <a:t>Use of the term “should</a:t>
            </a:r>
            <a:r>
              <a:rPr lang="en-US" altLang="en-US" smtClean="0"/>
              <a:t>”</a:t>
            </a:r>
          </a:p>
        </p:txBody>
      </p:sp>
      <p:sp>
        <p:nvSpPr>
          <p:cNvPr id="25603" name="Content Placeholder 2"/>
          <p:cNvSpPr>
            <a:spLocks noGrp="1"/>
          </p:cNvSpPr>
          <p:nvPr>
            <p:ph idx="1"/>
          </p:nvPr>
        </p:nvSpPr>
        <p:spPr/>
        <p:txBody>
          <a:bodyPr/>
          <a:lstStyle/>
          <a:p>
            <a:pPr eaLnBrk="1" hangingPunct="1"/>
            <a:r>
              <a:rPr lang="en-US" altLang="en-US" sz="2800" b="1" smtClean="0"/>
              <a:t>A320  EVALUATION OF INTERNAL CONTROLS</a:t>
            </a:r>
            <a:endParaRPr lang="en-US" altLang="en-US" sz="2800" smtClean="0"/>
          </a:p>
          <a:p>
            <a:pPr eaLnBrk="1" hangingPunct="1">
              <a:buFontTx/>
              <a:buNone/>
            </a:pPr>
            <a:r>
              <a:rPr lang="en-US" altLang="en-US" sz="2800" smtClean="0"/>
              <a:t>   The auditor must provide a summary description of the licensee’s distance and fuel accounting systems.  The auditor </a:t>
            </a:r>
            <a:r>
              <a:rPr lang="en-US" altLang="en-US" sz="2800" b="1" smtClean="0"/>
              <a:t>should</a:t>
            </a:r>
            <a:r>
              <a:rPr lang="en-US" altLang="en-US" sz="2800" smtClean="0"/>
              <a:t> compare the distance and fuel summaries provided by the licensee to the tax returns, and document any differences.  An example of the licensee’s records examined by the auditor must be included in the audit file.</a:t>
            </a:r>
          </a:p>
          <a:p>
            <a:pPr eaLnBrk="1" hangingPunct="1"/>
            <a:endParaRPr lang="en-US" altLang="en-US" sz="2800"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pPr eaLnBrk="1" hangingPunct="1"/>
            <a:r>
              <a:rPr lang="en-US" altLang="en-US" b="1" smtClean="0"/>
              <a:t>Use of the term “should”</a:t>
            </a:r>
            <a:r>
              <a:rPr lang="en-US" altLang="en-US" smtClean="0"/>
              <a:t> </a:t>
            </a:r>
          </a:p>
        </p:txBody>
      </p:sp>
      <p:sp>
        <p:nvSpPr>
          <p:cNvPr id="26627" name="Content Placeholder 2"/>
          <p:cNvSpPr>
            <a:spLocks noGrp="1"/>
          </p:cNvSpPr>
          <p:nvPr>
            <p:ph idx="1"/>
          </p:nvPr>
        </p:nvSpPr>
        <p:spPr/>
        <p:txBody>
          <a:bodyPr/>
          <a:lstStyle/>
          <a:p>
            <a:pPr eaLnBrk="1" hangingPunct="1"/>
            <a:r>
              <a:rPr lang="en-US" altLang="en-US" sz="2800" b="1" smtClean="0"/>
              <a:t>A320  EVALUATION OF INTERNAL CONTROLS</a:t>
            </a:r>
          </a:p>
          <a:p>
            <a:pPr eaLnBrk="1" hangingPunct="1"/>
            <a:endParaRPr lang="en-US" altLang="en-US" sz="2800" smtClean="0"/>
          </a:p>
          <a:p>
            <a:pPr eaLnBrk="1" hangingPunct="1"/>
            <a:r>
              <a:rPr lang="en-US" altLang="en-US" sz="2800" smtClean="0"/>
              <a:t>.600	When sampling is appropriate, the auditor </a:t>
            </a:r>
            <a:r>
              <a:rPr lang="en-US" altLang="en-US" sz="2800" b="1" smtClean="0"/>
              <a:t>should</a:t>
            </a:r>
            <a:r>
              <a:rPr lang="en-US" altLang="en-US" sz="2800" smtClean="0"/>
              <a:t> determine the level of testing according to the reliability of the licensee’s internal controls.</a:t>
            </a:r>
          </a:p>
          <a:p>
            <a:pPr eaLnBrk="1" hangingPunct="1"/>
            <a:endParaRPr lang="en-US" altLang="en-US"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pPr eaLnBrk="1" hangingPunct="1"/>
            <a:r>
              <a:rPr lang="en-US" altLang="en-US" b="1" smtClean="0"/>
              <a:t>Use of the term “should”</a:t>
            </a:r>
            <a:r>
              <a:rPr lang="en-US" altLang="en-US" smtClean="0"/>
              <a:t> </a:t>
            </a:r>
          </a:p>
        </p:txBody>
      </p:sp>
      <p:sp>
        <p:nvSpPr>
          <p:cNvPr id="27651" name="Content Placeholder 2"/>
          <p:cNvSpPr>
            <a:spLocks noGrp="1"/>
          </p:cNvSpPr>
          <p:nvPr>
            <p:ph idx="1"/>
          </p:nvPr>
        </p:nvSpPr>
        <p:spPr/>
        <p:txBody>
          <a:bodyPr/>
          <a:lstStyle/>
          <a:p>
            <a:pPr eaLnBrk="1" hangingPunct="1"/>
            <a:r>
              <a:rPr lang="en-US" altLang="en-US" sz="2800" b="1" smtClean="0"/>
              <a:t>A420 NOTIFICATION</a:t>
            </a:r>
          </a:p>
          <a:p>
            <a:pPr eaLnBrk="1" hangingPunct="1"/>
            <a:endParaRPr lang="en-US" altLang="en-US" sz="2800" smtClean="0"/>
          </a:p>
          <a:p>
            <a:pPr eaLnBrk="1" hangingPunct="1">
              <a:buFontTx/>
              <a:buNone/>
            </a:pPr>
            <a:r>
              <a:rPr lang="en-US" altLang="en-US" sz="2800" smtClean="0"/>
              <a:t>   .100	The licensee </a:t>
            </a:r>
            <a:r>
              <a:rPr lang="en-US" altLang="en-US" sz="2800" b="1" smtClean="0"/>
              <a:t>should</a:t>
            </a:r>
            <a:r>
              <a:rPr lang="en-US" altLang="en-US" sz="2800" smtClean="0"/>
              <a:t> be contacted at least 30 days prior to the conduct of an audit.  Through the initial or subsequent audit contacts, the licensee must be advised of the audit period, the type of records to be audited, and the proposed audit start date.</a:t>
            </a:r>
          </a:p>
          <a:p>
            <a:pPr eaLnBrk="1" hangingPunct="1"/>
            <a:endParaRPr lang="en-US" altLang="en-US" smtClean="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pPr eaLnBrk="1" hangingPunct="1"/>
            <a:r>
              <a:rPr lang="en-US" altLang="en-US" b="1" smtClean="0"/>
              <a:t>Use of the term “should”</a:t>
            </a:r>
            <a:r>
              <a:rPr lang="en-US" altLang="en-US" smtClean="0"/>
              <a:t> </a:t>
            </a:r>
          </a:p>
        </p:txBody>
      </p:sp>
      <p:sp>
        <p:nvSpPr>
          <p:cNvPr id="28675" name="Content Placeholder 2"/>
          <p:cNvSpPr>
            <a:spLocks noGrp="1"/>
          </p:cNvSpPr>
          <p:nvPr>
            <p:ph idx="1"/>
          </p:nvPr>
        </p:nvSpPr>
        <p:spPr/>
        <p:txBody>
          <a:bodyPr/>
          <a:lstStyle/>
          <a:p>
            <a:pPr marL="0" indent="0" eaLnBrk="1" hangingPunct="1">
              <a:buFontTx/>
              <a:buNone/>
              <a:defRPr/>
            </a:pPr>
            <a:endParaRPr lang="en-US" altLang="en-US" dirty="0" smtClean="0"/>
          </a:p>
          <a:p>
            <a:pPr eaLnBrk="1" hangingPunct="1">
              <a:defRPr/>
            </a:pPr>
            <a:r>
              <a:rPr lang="en-US" altLang="en-US" sz="2800" b="1" dirty="0" smtClean="0"/>
              <a:t>A440 OPENING CONFERENCE</a:t>
            </a:r>
          </a:p>
          <a:p>
            <a:pPr eaLnBrk="1" hangingPunct="1">
              <a:defRPr/>
            </a:pPr>
            <a:endParaRPr lang="en-US" altLang="en-US" sz="2800" dirty="0" smtClean="0"/>
          </a:p>
          <a:p>
            <a:pPr eaLnBrk="1" hangingPunct="1">
              <a:buFontTx/>
              <a:buNone/>
              <a:defRPr/>
            </a:pPr>
            <a:r>
              <a:rPr lang="en-US" altLang="en-US" sz="2800" dirty="0" smtClean="0"/>
              <a:t>    A documented opening conference </a:t>
            </a:r>
            <a:r>
              <a:rPr lang="en-US" altLang="en-US" sz="2800" b="1" dirty="0" smtClean="0"/>
              <a:t>should</a:t>
            </a:r>
            <a:r>
              <a:rPr lang="en-US" altLang="en-US" sz="2800" dirty="0" smtClean="0"/>
              <a:t> be held with the licensee to discuss the licensee’s operations, distance and fuel accounting system, audit procedures, records to be examined, sample period, sampling procedures, </a:t>
            </a:r>
            <a:r>
              <a:rPr lang="en-US" altLang="en-US" sz="2800" dirty="0" err="1" smtClean="0"/>
              <a:t>etc</a:t>
            </a:r>
            <a:endParaRPr lang="en-US" altLang="en-US" sz="2800" dirty="0" smtClean="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pPr eaLnBrk="1" hangingPunct="1"/>
            <a:r>
              <a:rPr lang="en-US" altLang="en-US" b="1" smtClean="0"/>
              <a:t>Use of the term “should”</a:t>
            </a:r>
            <a:r>
              <a:rPr lang="en-US" altLang="en-US" smtClean="0"/>
              <a:t> </a:t>
            </a:r>
          </a:p>
        </p:txBody>
      </p:sp>
      <p:sp>
        <p:nvSpPr>
          <p:cNvPr id="29699" name="Content Placeholder 2"/>
          <p:cNvSpPr>
            <a:spLocks noGrp="1"/>
          </p:cNvSpPr>
          <p:nvPr>
            <p:ph idx="1"/>
          </p:nvPr>
        </p:nvSpPr>
        <p:spPr/>
        <p:txBody>
          <a:bodyPr/>
          <a:lstStyle/>
          <a:p>
            <a:pPr eaLnBrk="1" hangingPunct="1">
              <a:buFontTx/>
              <a:buNone/>
            </a:pPr>
            <a:r>
              <a:rPr lang="en-US" altLang="en-US" smtClean="0"/>
              <a:t> </a:t>
            </a:r>
          </a:p>
          <a:p>
            <a:pPr eaLnBrk="1" hangingPunct="1"/>
            <a:r>
              <a:rPr lang="en-US" altLang="en-US" sz="2800" b="1" smtClean="0"/>
              <a:t>A450 CLOSING CONFERENCE</a:t>
            </a:r>
          </a:p>
          <a:p>
            <a:pPr eaLnBrk="1" hangingPunct="1"/>
            <a:endParaRPr lang="en-US" altLang="en-US" sz="2800" smtClean="0"/>
          </a:p>
          <a:p>
            <a:pPr eaLnBrk="1" hangingPunct="1">
              <a:buFontTx/>
              <a:buNone/>
            </a:pPr>
            <a:r>
              <a:rPr lang="en-US" altLang="en-US" sz="2800" smtClean="0"/>
              <a:t>    A documented closing conference </a:t>
            </a:r>
            <a:r>
              <a:rPr lang="en-US" altLang="en-US" sz="2800" b="1" smtClean="0"/>
              <a:t>should</a:t>
            </a:r>
            <a:r>
              <a:rPr lang="en-US" altLang="en-US" sz="2800" smtClean="0"/>
              <a:t> be held with the licensee during which any areas of non-compliance, and any requirements and recommendations for improvement to the distance and fuel accounting systems are discussed.</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pPr eaLnBrk="1" hangingPunct="1"/>
            <a:r>
              <a:rPr lang="en-US" altLang="en-US" b="1" smtClean="0"/>
              <a:t>Use of the term “should</a:t>
            </a:r>
            <a:r>
              <a:rPr lang="en-US" altLang="en-US" smtClean="0"/>
              <a:t>”</a:t>
            </a:r>
          </a:p>
        </p:txBody>
      </p:sp>
      <p:sp>
        <p:nvSpPr>
          <p:cNvPr id="30723" name="Content Placeholder 2"/>
          <p:cNvSpPr>
            <a:spLocks noGrp="1"/>
          </p:cNvSpPr>
          <p:nvPr>
            <p:ph idx="1"/>
          </p:nvPr>
        </p:nvSpPr>
        <p:spPr/>
        <p:txBody>
          <a:bodyPr/>
          <a:lstStyle/>
          <a:p>
            <a:pPr eaLnBrk="1" hangingPunct="1"/>
            <a:r>
              <a:rPr lang="en-US" altLang="en-US" sz="2400" b="1" smtClean="0"/>
              <a:t>A460 AUDIT REPORT</a:t>
            </a:r>
          </a:p>
          <a:p>
            <a:pPr eaLnBrk="1" hangingPunct="1"/>
            <a:endParaRPr lang="en-US" altLang="en-US" sz="2400" smtClean="0"/>
          </a:p>
          <a:p>
            <a:pPr eaLnBrk="1" hangingPunct="1">
              <a:buFontTx/>
              <a:buNone/>
            </a:pPr>
            <a:r>
              <a:rPr lang="en-US" altLang="en-US" sz="2400" smtClean="0"/>
              <a:t>    An audit report, including a narrative and a billing summary documenting the audit, must be prepared by the base jurisdiction and provided to the licensee and all affected member jurisdictions. Where appropriate a checklist may serve this purpose.  A copy of the audit report must be kept in the audit file. The base jurisdiction </a:t>
            </a:r>
            <a:r>
              <a:rPr lang="en-US" altLang="en-US" sz="2400" b="1" smtClean="0"/>
              <a:t>should</a:t>
            </a:r>
            <a:r>
              <a:rPr lang="en-US" altLang="en-US" sz="2400" smtClean="0"/>
              <a:t> send the audit report to all affected Jurisdictions at the same time it sends the report to the licensee.  </a:t>
            </a:r>
          </a:p>
          <a:p>
            <a:pPr eaLnBrk="1" hangingPunct="1"/>
            <a:endParaRPr lang="en-US" altLang="en-US" sz="2400" smtClean="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altLang="en-US" smtClean="0"/>
              <a:t>In Summary</a:t>
            </a:r>
          </a:p>
        </p:txBody>
      </p:sp>
      <p:sp>
        <p:nvSpPr>
          <p:cNvPr id="31747" name="Content Placeholder 2"/>
          <p:cNvSpPr>
            <a:spLocks noGrp="1"/>
          </p:cNvSpPr>
          <p:nvPr>
            <p:ph idx="1"/>
          </p:nvPr>
        </p:nvSpPr>
        <p:spPr/>
        <p:txBody>
          <a:bodyPr/>
          <a:lstStyle/>
          <a:p>
            <a:pPr marL="0" indent="0">
              <a:buFontTx/>
              <a:buNone/>
            </a:pPr>
            <a:r>
              <a:rPr lang="en-US" altLang="en-US" smtClean="0"/>
              <a:t>The word “should” is a requirement unless circumstances outside of the auditor’s control exist.  </a:t>
            </a:r>
          </a:p>
          <a:p>
            <a:pPr marL="0" indent="0">
              <a:buFontTx/>
              <a:buNone/>
            </a:pPr>
            <a:endParaRPr lang="en-US" altLang="en-US" smtClean="0"/>
          </a:p>
          <a:p>
            <a:pPr marL="0" indent="0">
              <a:buFontTx/>
              <a:buNone/>
            </a:pPr>
            <a:r>
              <a:rPr lang="en-US" altLang="en-US" smtClean="0"/>
              <a:t>The auditor is responsible for documenting the file with the reason the requirement could not be met to achieve compliance.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pPr eaLnBrk="1" hangingPunct="1"/>
            <a:r>
              <a:rPr lang="en-US" altLang="en-US" smtClean="0"/>
              <a:t>Overview of Changes</a:t>
            </a:r>
          </a:p>
        </p:txBody>
      </p:sp>
      <p:sp>
        <p:nvSpPr>
          <p:cNvPr id="14339" name="Content Placeholder 2"/>
          <p:cNvSpPr>
            <a:spLocks noGrp="1"/>
          </p:cNvSpPr>
          <p:nvPr>
            <p:ph idx="1"/>
          </p:nvPr>
        </p:nvSpPr>
        <p:spPr/>
        <p:txBody>
          <a:bodyPr/>
          <a:lstStyle/>
          <a:p>
            <a:pPr eaLnBrk="1" hangingPunct="1"/>
            <a:endParaRPr lang="en-US" altLang="en-US" b="1" smtClean="0"/>
          </a:p>
          <a:p>
            <a:pPr eaLnBrk="1" hangingPunct="1"/>
            <a:endParaRPr lang="en-US" altLang="en-US" b="1" smtClean="0"/>
          </a:p>
          <a:p>
            <a:pPr eaLnBrk="1" hangingPunct="1"/>
            <a:r>
              <a:rPr lang="en-US" altLang="en-US" b="1" smtClean="0"/>
              <a:t>The new Language in Ballot #3 introduces 5 new requirements and defines “should” as a conditional requirement in the Audit Manual.</a:t>
            </a:r>
            <a:endParaRPr lang="en-US" altLang="en-US"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pPr eaLnBrk="1" hangingPunct="1"/>
            <a:r>
              <a:rPr lang="en-US" altLang="en-US" smtClean="0"/>
              <a:t>Overview of Changes</a:t>
            </a:r>
          </a:p>
        </p:txBody>
      </p:sp>
      <p:sp>
        <p:nvSpPr>
          <p:cNvPr id="15363" name="Content Placeholder 2"/>
          <p:cNvSpPr>
            <a:spLocks noGrp="1"/>
          </p:cNvSpPr>
          <p:nvPr>
            <p:ph idx="1"/>
          </p:nvPr>
        </p:nvSpPr>
        <p:spPr>
          <a:xfrm>
            <a:off x="685800" y="1600200"/>
            <a:ext cx="7772400" cy="4378325"/>
          </a:xfrm>
        </p:spPr>
        <p:txBody>
          <a:bodyPr/>
          <a:lstStyle/>
          <a:p>
            <a:pPr eaLnBrk="1" hangingPunct="1"/>
            <a:r>
              <a:rPr lang="en-US" altLang="en-US" sz="2400" b="1" smtClean="0"/>
              <a:t>A310 Preliminary Audit Procedures </a:t>
            </a:r>
            <a:endParaRPr lang="en-US" altLang="en-US" sz="2400" smtClean="0"/>
          </a:p>
          <a:p>
            <a:pPr eaLnBrk="1" hangingPunct="1"/>
            <a:r>
              <a:rPr lang="en-US" altLang="en-US" sz="2400" b="1" smtClean="0"/>
              <a:t> </a:t>
            </a:r>
            <a:endParaRPr lang="en-US" altLang="en-US" sz="2400" smtClean="0"/>
          </a:p>
          <a:p>
            <a:pPr eaLnBrk="1" hangingPunct="1"/>
            <a:r>
              <a:rPr lang="en-US" altLang="en-US" sz="2400" b="1" smtClean="0"/>
              <a:t>A320 Evaluations Of Internal Controls</a:t>
            </a:r>
            <a:endParaRPr lang="en-US" altLang="en-US" sz="2400" smtClean="0"/>
          </a:p>
          <a:p>
            <a:pPr eaLnBrk="1" hangingPunct="1"/>
            <a:r>
              <a:rPr lang="en-US" altLang="en-US" sz="2400" b="1" smtClean="0"/>
              <a:t> </a:t>
            </a:r>
            <a:endParaRPr lang="en-US" altLang="en-US" sz="2400" smtClean="0"/>
          </a:p>
          <a:p>
            <a:pPr eaLnBrk="1" hangingPunct="1"/>
            <a:r>
              <a:rPr lang="en-US" altLang="en-US" sz="2400" b="1" smtClean="0"/>
              <a:t>A330 Sampling and Projection</a:t>
            </a:r>
            <a:endParaRPr lang="en-US" altLang="en-US" sz="2400" smtClean="0"/>
          </a:p>
          <a:p>
            <a:pPr eaLnBrk="1" hangingPunct="1"/>
            <a:r>
              <a:rPr lang="en-US" altLang="en-US" sz="2400" b="1" smtClean="0"/>
              <a:t> </a:t>
            </a:r>
            <a:endParaRPr lang="en-US" altLang="en-US" sz="2400" smtClean="0"/>
          </a:p>
          <a:p>
            <a:pPr eaLnBrk="1" hangingPunct="1"/>
            <a:r>
              <a:rPr lang="en-US" altLang="en-US" sz="2400" b="1" smtClean="0"/>
              <a:t>A360 Reduction to total fleet fuel </a:t>
            </a:r>
            <a:endParaRPr lang="en-US" altLang="en-US" sz="2400" smtClean="0"/>
          </a:p>
          <a:p>
            <a:pPr eaLnBrk="1" hangingPunct="1"/>
            <a:r>
              <a:rPr lang="en-US" altLang="en-US" sz="2400" b="1" smtClean="0"/>
              <a:t> </a:t>
            </a:r>
            <a:endParaRPr lang="en-US" altLang="en-US" sz="2400" smtClean="0"/>
          </a:p>
          <a:p>
            <a:pPr eaLnBrk="1" hangingPunct="1"/>
            <a:r>
              <a:rPr lang="en-US" altLang="en-US" sz="2400" b="1" smtClean="0"/>
              <a:t>A430 Request for Records</a:t>
            </a:r>
            <a:endParaRPr lang="en-US" altLang="en-US" sz="2400" smtClean="0"/>
          </a:p>
          <a:p>
            <a:pPr eaLnBrk="1" hangingPunct="1"/>
            <a:r>
              <a:rPr lang="en-US" altLang="en-US" sz="2400" b="1" smtClean="0"/>
              <a:t> </a:t>
            </a:r>
            <a:endParaRPr lang="en-US" altLang="en-US" sz="2400" smtClean="0"/>
          </a:p>
          <a:p>
            <a:pPr eaLnBrk="1" hangingPunct="1"/>
            <a:endParaRPr lang="en-US" altLang="en-US" sz="240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pPr eaLnBrk="1" hangingPunct="1"/>
            <a:r>
              <a:rPr lang="en-US" altLang="en-US" smtClean="0"/>
              <a:t>Overview of Changes</a:t>
            </a:r>
          </a:p>
        </p:txBody>
      </p:sp>
      <p:sp>
        <p:nvSpPr>
          <p:cNvPr id="16387" name="Content Placeholder 2"/>
          <p:cNvSpPr>
            <a:spLocks noGrp="1"/>
          </p:cNvSpPr>
          <p:nvPr>
            <p:ph idx="1"/>
          </p:nvPr>
        </p:nvSpPr>
        <p:spPr/>
        <p:txBody>
          <a:bodyPr/>
          <a:lstStyle/>
          <a:p>
            <a:pPr eaLnBrk="1" hangingPunct="1"/>
            <a:r>
              <a:rPr lang="en-US" altLang="en-US" sz="2400" b="1" smtClean="0"/>
              <a:t>These added requirements do not impact the non-compliance audit issues that can be brought to the membership by the PCRC as a result of a Final Finding of Non-Compliance.</a:t>
            </a:r>
            <a:r>
              <a:rPr lang="en-US" altLang="en-US" sz="2400" smtClean="0"/>
              <a:t> </a:t>
            </a:r>
            <a:r>
              <a:rPr lang="en-US" altLang="en-US" sz="2400" b="1" smtClean="0"/>
              <a:t>R1555 provides that only specific non-compliance issues can be brought before the membership for dispute. The proposed language does not change the dispute process, or the non-compliance issues that can be brought forth by the PCRC.</a:t>
            </a:r>
            <a:r>
              <a:rPr lang="en-US" altLang="en-US" b="1" smtClean="0"/>
              <a:t> </a:t>
            </a:r>
            <a:endParaRPr lang="en-US" altLang="en-US" smtClean="0"/>
          </a:p>
          <a:p>
            <a:pPr eaLnBrk="1" hangingPunct="1"/>
            <a:endParaRPr lang="en-US" altLang="en-US"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pPr eaLnBrk="1" hangingPunct="1"/>
            <a:r>
              <a:rPr lang="en-US" altLang="en-US" sz="4000" b="1" smtClean="0"/>
              <a:t>These audit related issues are: </a:t>
            </a:r>
            <a:endParaRPr lang="en-US" altLang="en-US" sz="4000" smtClean="0"/>
          </a:p>
        </p:txBody>
      </p:sp>
      <p:sp>
        <p:nvSpPr>
          <p:cNvPr id="17411" name="Content Placeholder 2"/>
          <p:cNvSpPr>
            <a:spLocks noGrp="1"/>
          </p:cNvSpPr>
          <p:nvPr>
            <p:ph idx="1"/>
          </p:nvPr>
        </p:nvSpPr>
        <p:spPr/>
        <p:txBody>
          <a:bodyPr/>
          <a:lstStyle/>
          <a:p>
            <a:pPr eaLnBrk="1" hangingPunct="1"/>
            <a:r>
              <a:rPr lang="en-US" altLang="en-US" b="1" smtClean="0"/>
              <a:t>Numbers of Audits</a:t>
            </a:r>
          </a:p>
          <a:p>
            <a:pPr eaLnBrk="1" hangingPunct="1"/>
            <a:endParaRPr lang="en-US" altLang="en-US" smtClean="0"/>
          </a:p>
          <a:p>
            <a:pPr eaLnBrk="1" hangingPunct="1"/>
            <a:r>
              <a:rPr lang="en-US" altLang="en-US" b="1" smtClean="0"/>
              <a:t>Audit Stratification</a:t>
            </a:r>
          </a:p>
          <a:p>
            <a:pPr eaLnBrk="1" hangingPunct="1"/>
            <a:endParaRPr lang="en-US" altLang="en-US" smtClean="0"/>
          </a:p>
          <a:p>
            <a:pPr eaLnBrk="1" hangingPunct="1"/>
            <a:r>
              <a:rPr lang="en-US" altLang="en-US" b="1" smtClean="0"/>
              <a:t>Notification of the Findings</a:t>
            </a:r>
          </a:p>
          <a:p>
            <a:pPr eaLnBrk="1" hangingPunct="1"/>
            <a:endParaRPr lang="en-US" altLang="en-US" smtClean="0"/>
          </a:p>
          <a:p>
            <a:pPr eaLnBrk="1" hangingPunct="1"/>
            <a:r>
              <a:rPr lang="en-US" altLang="en-US" b="1" smtClean="0"/>
              <a:t>Audit Transmittals</a:t>
            </a:r>
            <a:endParaRPr lang="en-US" altLang="en-US" smtClean="0"/>
          </a:p>
          <a:p>
            <a:pPr eaLnBrk="1" hangingPunct="1"/>
            <a:endParaRPr lang="en-US" altLang="en-US"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pPr eaLnBrk="1" hangingPunct="1"/>
            <a:r>
              <a:rPr lang="en-US" altLang="en-US" smtClean="0"/>
              <a:t>New Requirements</a:t>
            </a:r>
          </a:p>
        </p:txBody>
      </p:sp>
      <p:sp>
        <p:nvSpPr>
          <p:cNvPr id="18435" name="Content Placeholder 2"/>
          <p:cNvSpPr>
            <a:spLocks noGrp="1"/>
          </p:cNvSpPr>
          <p:nvPr>
            <p:ph idx="1"/>
          </p:nvPr>
        </p:nvSpPr>
        <p:spPr/>
        <p:txBody>
          <a:bodyPr/>
          <a:lstStyle/>
          <a:p>
            <a:pPr eaLnBrk="1" hangingPunct="1"/>
            <a:r>
              <a:rPr lang="en-US" altLang="en-US" sz="2800" b="1" smtClean="0"/>
              <a:t>A310  PRELIMINARY AUDIT PROCEDURES</a:t>
            </a:r>
          </a:p>
          <a:p>
            <a:pPr eaLnBrk="1" hangingPunct="1"/>
            <a:endParaRPr lang="en-US" altLang="en-US" sz="2800" smtClean="0"/>
          </a:p>
          <a:p>
            <a:pPr eaLnBrk="1" hangingPunct="1"/>
            <a:r>
              <a:rPr lang="en-US" altLang="en-US" sz="2800" smtClean="0"/>
              <a:t>.100	The auditor must identify, and document in the audit file, the licensee’s vehicles operated in the audit period, and vehicle characteristics that might affect the audit.</a:t>
            </a:r>
          </a:p>
          <a:p>
            <a:pPr eaLnBrk="1" hangingPunct="1"/>
            <a:endParaRPr lang="en-US" altLang="en-US"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pPr eaLnBrk="1" hangingPunct="1"/>
            <a:r>
              <a:rPr lang="en-US" altLang="en-US" smtClean="0"/>
              <a:t>New Requirements</a:t>
            </a:r>
          </a:p>
        </p:txBody>
      </p:sp>
      <p:sp>
        <p:nvSpPr>
          <p:cNvPr id="19459" name="Content Placeholder 2"/>
          <p:cNvSpPr>
            <a:spLocks noGrp="1"/>
          </p:cNvSpPr>
          <p:nvPr>
            <p:ph idx="1"/>
          </p:nvPr>
        </p:nvSpPr>
        <p:spPr>
          <a:xfrm>
            <a:off x="685800" y="1295400"/>
            <a:ext cx="7772400" cy="4454525"/>
          </a:xfrm>
        </p:spPr>
        <p:txBody>
          <a:bodyPr/>
          <a:lstStyle/>
          <a:p>
            <a:pPr eaLnBrk="1" hangingPunct="1"/>
            <a:r>
              <a:rPr lang="en-US" altLang="en-US" sz="2800" b="1" i="1" smtClean="0"/>
              <a:t> </a:t>
            </a:r>
            <a:r>
              <a:rPr lang="en-US" altLang="en-US" sz="2800" smtClean="0"/>
              <a:t>Although this is new language, the scope of the audit includes an analysis of the reported returns including the MPG/KPL. The characteristics of the vehicles help determine the expected MPG/KPL.  For example, a fleet of vehicles in the 26,001 – 32,000 lb gross vehicle weight rating (gvwr) range can be expected to have a higher average MPG/KPL than a fleet of vehicles in the 70,000 - 80,000 lb gvwr range. </a:t>
            </a:r>
          </a:p>
          <a:p>
            <a:pPr eaLnBrk="1" hangingPunct="1"/>
            <a:endParaRPr lang="en-US" altLang="en-US"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pPr eaLnBrk="1" hangingPunct="1"/>
            <a:r>
              <a:rPr lang="en-US" altLang="en-US" smtClean="0"/>
              <a:t>New Requirements</a:t>
            </a:r>
          </a:p>
        </p:txBody>
      </p:sp>
      <p:sp>
        <p:nvSpPr>
          <p:cNvPr id="20483" name="Content Placeholder 2"/>
          <p:cNvSpPr>
            <a:spLocks noGrp="1"/>
          </p:cNvSpPr>
          <p:nvPr>
            <p:ph idx="1"/>
          </p:nvPr>
        </p:nvSpPr>
        <p:spPr/>
        <p:txBody>
          <a:bodyPr/>
          <a:lstStyle/>
          <a:p>
            <a:pPr eaLnBrk="1" hangingPunct="1"/>
            <a:r>
              <a:rPr lang="en-US" altLang="en-US" sz="2800" b="1" smtClean="0"/>
              <a:t>A320  EVALUATION OF INTERNAL CONTROLS</a:t>
            </a:r>
            <a:endParaRPr lang="en-US" altLang="en-US" sz="2800" smtClean="0"/>
          </a:p>
          <a:p>
            <a:pPr lvl="1" eaLnBrk="1" hangingPunct="1"/>
            <a:r>
              <a:rPr lang="en-US" altLang="en-US" sz="2400" smtClean="0"/>
              <a:t>The auditor must provide a summary description of the licensee’s distance and fuel accounting systems.  The auditor should compare the distance and fuel summaries provided by the licensee to the tax returns, and document any differences.  An example of the licensee’s records examined by the auditor should be included in the audit file.</a:t>
            </a:r>
          </a:p>
          <a:p>
            <a:pPr eaLnBrk="1" hangingPunct="1"/>
            <a:endParaRPr lang="en-US" altLang="en-US" sz="280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pPr eaLnBrk="1" hangingPunct="1"/>
            <a:r>
              <a:rPr lang="en-US" altLang="en-US" smtClean="0"/>
              <a:t>New Requirements</a:t>
            </a:r>
          </a:p>
        </p:txBody>
      </p:sp>
      <p:sp>
        <p:nvSpPr>
          <p:cNvPr id="21507" name="Content Placeholder 2"/>
          <p:cNvSpPr>
            <a:spLocks noGrp="1"/>
          </p:cNvSpPr>
          <p:nvPr>
            <p:ph idx="1"/>
          </p:nvPr>
        </p:nvSpPr>
        <p:spPr>
          <a:xfrm>
            <a:off x="685800" y="1371600"/>
            <a:ext cx="7772400" cy="4495800"/>
          </a:xfrm>
        </p:spPr>
        <p:txBody>
          <a:bodyPr/>
          <a:lstStyle/>
          <a:p>
            <a:pPr eaLnBrk="1" hangingPunct="1"/>
            <a:r>
              <a:rPr lang="en-US" altLang="en-US" sz="2000" b="1" smtClean="0"/>
              <a:t>A330 SAMPLING AND PROJECTION</a:t>
            </a:r>
          </a:p>
          <a:p>
            <a:pPr eaLnBrk="1" hangingPunct="1"/>
            <a:endParaRPr lang="en-US" altLang="en-US" sz="2000" smtClean="0"/>
          </a:p>
          <a:p>
            <a:pPr eaLnBrk="1" hangingPunct="1"/>
            <a:r>
              <a:rPr lang="en-US" altLang="en-US" sz="2000" smtClean="0"/>
              <a:t>When the summary information does not match information reported on the quarterly returns, the auditor must attempt to determine the reason for the discrepancy. The auditor must also determine whether to project the sample findings per the summaries or tax returns.  It is generally preferable to project to summary distance and fuel (corrected as necessary). The auditor must document in the audit file and note in the audit report the conclusions made as to whether the distance and fuel per summary or tax return has sufficient accuracy and reliability to be used in sampling projections.</a:t>
            </a:r>
          </a:p>
          <a:p>
            <a:pPr eaLnBrk="1" hangingPunct="1"/>
            <a:r>
              <a:rPr lang="en-US" altLang="en-US" sz="2000" b="1" i="1" smtClean="0"/>
              <a:t>        </a:t>
            </a:r>
            <a:r>
              <a:rPr lang="en-US" altLang="en-US" sz="1800" i="1" u="sng" smtClean="0"/>
              <a:t>The requirements under A330 are only necessary when         	summaries are used for audit purposes. </a:t>
            </a:r>
          </a:p>
          <a:p>
            <a:pPr eaLnBrk="1" hangingPunct="1"/>
            <a:r>
              <a:rPr lang="en-US" altLang="en-US" sz="2000" smtClean="0"/>
              <a:t>  </a:t>
            </a:r>
          </a:p>
        </p:txBody>
      </p:sp>
    </p:spTree>
  </p:cSld>
  <p:clrMapOvr>
    <a:masterClrMapping/>
  </p:clrMapOvr>
</p:sld>
</file>

<file path=ppt/theme/theme1.xml><?xml version="1.0" encoding="utf-8"?>
<a:theme xmlns:a="http://schemas.openxmlformats.org/drawingml/2006/main" name="IFTA IRP Power Point Template 2 - SELECTED">
  <a:themeElements>
    <a:clrScheme name="AAMVA_IRP_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AAMVA_IRP_Template">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48"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48" charset="-128"/>
          </a:defRPr>
        </a:defPPr>
      </a:lstStyle>
    </a:lnDef>
  </a:objectDefaults>
  <a:extraClrSchemeLst>
    <a:extraClrScheme>
      <a:clrScheme name="AAMVA_IRP_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AAMVA_IRP_Templat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AAMVA_IRP_Templat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AAMVA_IRP_Templat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AAMVA_IRP_Templat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AAMVA_IRP_Templat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AAMVA_IRP_Template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AAMVA_IRP_Templat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AAMVA_IRP_Templat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AAMVA_IRP_Templat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AAMVA_IRP_Templat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AAMVA_IRP_Templat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IFTA IRP Power Point Template 2 - SELECTED</Template>
  <TotalTime>119</TotalTime>
  <Words>818</Words>
  <Application>Microsoft Office PowerPoint</Application>
  <PresentationFormat>On-screen Show (4:3)</PresentationFormat>
  <Paragraphs>82</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IFTA IRP Power Point Template 2 - SELECTED</vt:lpstr>
      <vt:lpstr>IFTA BALLOT #3</vt:lpstr>
      <vt:lpstr>Overview of Changes</vt:lpstr>
      <vt:lpstr>Overview of Changes</vt:lpstr>
      <vt:lpstr>Overview of Changes</vt:lpstr>
      <vt:lpstr>These audit related issues are: </vt:lpstr>
      <vt:lpstr>New Requirements</vt:lpstr>
      <vt:lpstr>New Requirements</vt:lpstr>
      <vt:lpstr>New Requirements</vt:lpstr>
      <vt:lpstr>New Requirements</vt:lpstr>
      <vt:lpstr>New Requirements</vt:lpstr>
      <vt:lpstr>New Requirements</vt:lpstr>
      <vt:lpstr>Use of the term “should” </vt:lpstr>
      <vt:lpstr>Use of the term “should”</vt:lpstr>
      <vt:lpstr>Use of the term “should” </vt:lpstr>
      <vt:lpstr>Use of the term “should” </vt:lpstr>
      <vt:lpstr>Use of the term “should” </vt:lpstr>
      <vt:lpstr>Use of the term “should” </vt:lpstr>
      <vt:lpstr>Use of the term “should”</vt:lpstr>
      <vt:lpstr>In Summary</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Claudia Rizzo Trapp</dc:creator>
  <cp:lastModifiedBy>Tammy Trinker</cp:lastModifiedBy>
  <cp:revision>22</cp:revision>
  <dcterms:created xsi:type="dcterms:W3CDTF">2013-12-31T16:19:10Z</dcterms:created>
  <dcterms:modified xsi:type="dcterms:W3CDTF">2016-03-07T16:17:08Z</dcterms:modified>
</cp:coreProperties>
</file>